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12" r:id="rId3"/>
    <p:sldId id="305" r:id="rId4"/>
    <p:sldId id="317" r:id="rId5"/>
    <p:sldId id="315" r:id="rId6"/>
    <p:sldId id="313" r:id="rId7"/>
  </p:sldIdLst>
  <p:sldSz cx="7556500" cy="10693400"/>
  <p:notesSz cx="6858000" cy="9144000"/>
  <p:defaultTextStyle>
    <a:defPPr>
      <a:defRPr lang="en-US"/>
    </a:defPPr>
    <a:lvl1pPr marL="0" algn="l" defTabSz="456987" rtl="0" eaLnBrk="1" latinLnBrk="0" hangingPunct="1">
      <a:defRPr sz="1802" kern="1200">
        <a:solidFill>
          <a:schemeClr val="tx1"/>
        </a:solidFill>
        <a:latin typeface="+mn-lt"/>
        <a:ea typeface="+mn-ea"/>
        <a:cs typeface="+mn-cs"/>
      </a:defRPr>
    </a:lvl1pPr>
    <a:lvl2pPr marL="456987" algn="l" defTabSz="456987" rtl="0" eaLnBrk="1" latinLnBrk="0" hangingPunct="1">
      <a:defRPr sz="1802" kern="1200">
        <a:solidFill>
          <a:schemeClr val="tx1"/>
        </a:solidFill>
        <a:latin typeface="+mn-lt"/>
        <a:ea typeface="+mn-ea"/>
        <a:cs typeface="+mn-cs"/>
      </a:defRPr>
    </a:lvl2pPr>
    <a:lvl3pPr marL="913980" algn="l" defTabSz="456987" rtl="0" eaLnBrk="1" latinLnBrk="0" hangingPunct="1">
      <a:defRPr sz="1802" kern="1200">
        <a:solidFill>
          <a:schemeClr val="tx1"/>
        </a:solidFill>
        <a:latin typeface="+mn-lt"/>
        <a:ea typeface="+mn-ea"/>
        <a:cs typeface="+mn-cs"/>
      </a:defRPr>
    </a:lvl3pPr>
    <a:lvl4pPr marL="1370967" algn="l" defTabSz="456987" rtl="0" eaLnBrk="1" latinLnBrk="0" hangingPunct="1">
      <a:defRPr sz="1802" kern="1200">
        <a:solidFill>
          <a:schemeClr val="tx1"/>
        </a:solidFill>
        <a:latin typeface="+mn-lt"/>
        <a:ea typeface="+mn-ea"/>
        <a:cs typeface="+mn-cs"/>
      </a:defRPr>
    </a:lvl4pPr>
    <a:lvl5pPr marL="1827955" algn="l" defTabSz="456987" rtl="0" eaLnBrk="1" latinLnBrk="0" hangingPunct="1">
      <a:defRPr sz="1802" kern="1200">
        <a:solidFill>
          <a:schemeClr val="tx1"/>
        </a:solidFill>
        <a:latin typeface="+mn-lt"/>
        <a:ea typeface="+mn-ea"/>
        <a:cs typeface="+mn-cs"/>
      </a:defRPr>
    </a:lvl5pPr>
    <a:lvl6pPr marL="2284942" algn="l" defTabSz="456987" rtl="0" eaLnBrk="1" latinLnBrk="0" hangingPunct="1">
      <a:defRPr sz="1802" kern="1200">
        <a:solidFill>
          <a:schemeClr val="tx1"/>
        </a:solidFill>
        <a:latin typeface="+mn-lt"/>
        <a:ea typeface="+mn-ea"/>
        <a:cs typeface="+mn-cs"/>
      </a:defRPr>
    </a:lvl6pPr>
    <a:lvl7pPr marL="2741929" algn="l" defTabSz="456987" rtl="0" eaLnBrk="1" latinLnBrk="0" hangingPunct="1">
      <a:defRPr sz="1802" kern="1200">
        <a:solidFill>
          <a:schemeClr val="tx1"/>
        </a:solidFill>
        <a:latin typeface="+mn-lt"/>
        <a:ea typeface="+mn-ea"/>
        <a:cs typeface="+mn-cs"/>
      </a:defRPr>
    </a:lvl7pPr>
    <a:lvl8pPr marL="3198922" algn="l" defTabSz="456987" rtl="0" eaLnBrk="1" latinLnBrk="0" hangingPunct="1">
      <a:defRPr sz="1802" kern="1200">
        <a:solidFill>
          <a:schemeClr val="tx1"/>
        </a:solidFill>
        <a:latin typeface="+mn-lt"/>
        <a:ea typeface="+mn-ea"/>
        <a:cs typeface="+mn-cs"/>
      </a:defRPr>
    </a:lvl8pPr>
    <a:lvl9pPr marL="3655909" algn="l" defTabSz="456987" rtl="0" eaLnBrk="1" latinLnBrk="0" hangingPunct="1">
      <a:defRPr sz="180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720"/>
    <a:srgbClr val="313131"/>
    <a:srgbClr val="AE730A"/>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41" d="100"/>
          <a:sy n="41" d="100"/>
        </p:scale>
        <p:origin x="241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6627261163411"/>
          <c:y val="0.10963706276086456"/>
          <c:w val="0.48987240630819978"/>
          <c:h val="0.71009592448221237"/>
        </c:manualLayout>
      </c:layout>
      <c:doughnutChart>
        <c:varyColors val="1"/>
        <c:ser>
          <c:idx val="0"/>
          <c:order val="0"/>
          <c:tx>
            <c:strRef>
              <c:f>Sheet1!$B$1</c:f>
              <c:strCache>
                <c:ptCount val="1"/>
                <c:pt idx="0">
                  <c:v>Column1</c:v>
                </c:pt>
              </c:strCache>
            </c:strRef>
          </c:tx>
          <c:dPt>
            <c:idx val="0"/>
            <c:bubble3D val="0"/>
            <c:spPr>
              <a:noFill/>
              <a:ln w="19050">
                <a:noFill/>
              </a:ln>
              <a:effectLst/>
            </c:spPr>
            <c:extLst>
              <c:ext xmlns:c16="http://schemas.microsoft.com/office/drawing/2014/chart" uri="{C3380CC4-5D6E-409C-BE32-E72D297353CC}">
                <c16:uniqueId val="{00000001-A3DA-4380-80E1-0DFA77C71840}"/>
              </c:ext>
            </c:extLst>
          </c:dPt>
          <c:dPt>
            <c:idx val="1"/>
            <c:bubble3D val="0"/>
            <c:spPr>
              <a:solidFill>
                <a:srgbClr val="313131"/>
              </a:solidFill>
              <a:ln w="19050">
                <a:noFill/>
              </a:ln>
              <a:effectLst/>
            </c:spPr>
            <c:extLst>
              <c:ext xmlns:c16="http://schemas.microsoft.com/office/drawing/2014/chart" uri="{C3380CC4-5D6E-409C-BE32-E72D297353CC}">
                <c16:uniqueId val="{00000003-A3DA-4380-80E1-0DFA77C71840}"/>
              </c:ext>
            </c:extLst>
          </c:dPt>
          <c:dPt>
            <c:idx val="2"/>
            <c:bubble3D val="0"/>
            <c:spPr>
              <a:solidFill>
                <a:srgbClr val="545454"/>
              </a:solidFill>
              <a:ln w="19050">
                <a:noFill/>
              </a:ln>
              <a:effectLst/>
            </c:spPr>
            <c:extLst>
              <c:ext xmlns:c16="http://schemas.microsoft.com/office/drawing/2014/chart" uri="{C3380CC4-5D6E-409C-BE32-E72D297353CC}">
                <c16:uniqueId val="{00000005-A3DA-4380-80E1-0DFA77C71840}"/>
              </c:ext>
            </c:extLst>
          </c:dPt>
          <c:dPt>
            <c:idx val="3"/>
            <c:bubble3D val="0"/>
            <c:spPr>
              <a:solidFill>
                <a:srgbClr val="AE730A"/>
              </a:solidFill>
              <a:ln w="19050">
                <a:noFill/>
              </a:ln>
              <a:effectLst/>
            </c:spPr>
            <c:extLst>
              <c:ext xmlns:c16="http://schemas.microsoft.com/office/drawing/2014/chart" uri="{C3380CC4-5D6E-409C-BE32-E72D297353CC}">
                <c16:uniqueId val="{00000007-A3DA-4380-80E1-0DFA77C71840}"/>
              </c:ext>
            </c:extLst>
          </c:dPt>
          <c:dPt>
            <c:idx val="4"/>
            <c:bubble3D val="0"/>
            <c:spPr>
              <a:solidFill>
                <a:srgbClr val="F2A720"/>
              </a:solidFill>
              <a:ln w="19050">
                <a:noFill/>
              </a:ln>
              <a:effectLst/>
            </c:spPr>
            <c:extLst>
              <c:ext xmlns:c16="http://schemas.microsoft.com/office/drawing/2014/chart" uri="{C3380CC4-5D6E-409C-BE32-E72D297353CC}">
                <c16:uniqueId val="{00000009-A3DA-4380-80E1-0DFA77C71840}"/>
              </c:ext>
            </c:extLst>
          </c:dPt>
          <c:dLbls>
            <c:dLbl>
              <c:idx val="0"/>
              <c:delete val="1"/>
              <c:extLst>
                <c:ext xmlns:c15="http://schemas.microsoft.com/office/drawing/2012/chart" uri="{CE6537A1-D6FC-4f65-9D91-7224C49458BB}"/>
                <c:ext xmlns:c16="http://schemas.microsoft.com/office/drawing/2014/chart" uri="{C3380CC4-5D6E-409C-BE32-E72D297353CC}">
                  <c16:uniqueId val="{00000001-A3DA-4380-80E1-0DFA77C71840}"/>
                </c:ext>
              </c:extLst>
            </c:dLbl>
            <c:dLbl>
              <c:idx val="1"/>
              <c:layout>
                <c:manualLayout>
                  <c:x val="-5.8340653699837708E-2"/>
                  <c:y val="0.10451702344336167"/>
                </c:manualLayout>
              </c:layout>
              <c:tx>
                <c:rich>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r>
                      <a:rPr lang="en-US" sz="1800" spc="150" baseline="0">
                        <a:solidFill>
                          <a:srgbClr val="313131"/>
                        </a:solidFill>
                      </a:rPr>
                      <a:t>23%</a:t>
                    </a:r>
                    <a:endParaRPr lang="en-US" sz="1800" spc="150" baseline="0" dirty="0">
                      <a:solidFill>
                        <a:srgbClr val="313131"/>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3DA-4380-80E1-0DFA77C71840}"/>
                </c:ext>
              </c:extLst>
            </c:dLbl>
            <c:dLbl>
              <c:idx val="2"/>
              <c:layout>
                <c:manualLayout>
                  <c:x val="-9.0333915406200324E-2"/>
                  <c:y val="6.416674882873398E-2"/>
                </c:manualLayout>
              </c:layout>
              <c:tx>
                <c:rich>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r>
                      <a:rPr lang="en-US" sz="1800" spc="150" baseline="0">
                        <a:solidFill>
                          <a:srgbClr val="313131"/>
                        </a:solidFill>
                      </a:rPr>
                      <a:t>23%</a:t>
                    </a:r>
                    <a:endParaRPr lang="en-US" sz="1800" spc="150" baseline="0" dirty="0">
                      <a:solidFill>
                        <a:srgbClr val="313131"/>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3DA-4380-80E1-0DFA77C71840}"/>
                </c:ext>
              </c:extLst>
            </c:dLbl>
            <c:dLbl>
              <c:idx val="3"/>
              <c:layout>
                <c:manualLayout>
                  <c:x val="-0.10538956797390038"/>
                  <c:y val="-8.3500288802351996E-3"/>
                </c:manualLayout>
              </c:layout>
              <c:tx>
                <c:rich>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r>
                      <a:rPr lang="en-US" sz="1800" spc="150" baseline="0">
                        <a:solidFill>
                          <a:srgbClr val="313131"/>
                        </a:solidFill>
                      </a:rPr>
                      <a:t>25%</a:t>
                    </a:r>
                    <a:endParaRPr lang="en-US" sz="1800" spc="150" baseline="0" dirty="0">
                      <a:solidFill>
                        <a:srgbClr val="313131"/>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3DA-4380-80E1-0DFA77C71840}"/>
                </c:ext>
              </c:extLst>
            </c:dLbl>
            <c:dLbl>
              <c:idx val="4"/>
              <c:layout>
                <c:manualLayout>
                  <c:x val="-9.0333915406200324E-2"/>
                  <c:y val="-8.359458722743944E-2"/>
                </c:manualLayout>
              </c:layout>
              <c:tx>
                <c:rich>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r>
                      <a:rPr lang="en-US" sz="1800" spc="150" baseline="0" dirty="0">
                        <a:solidFill>
                          <a:srgbClr val="313131"/>
                        </a:solidFill>
                      </a:rPr>
                      <a:t>29%</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spc="150" baseline="0">
                      <a:solidFill>
                        <a:srgbClr val="31313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3DA-4380-80E1-0DFA77C7184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spc="150" baseline="0">
                    <a:solidFill>
                      <a:schemeClr val="bg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1">
                  <c:v>Others</c:v>
                </c:pt>
                <c:pt idx="2">
                  <c:v>Consulting</c:v>
                </c:pt>
                <c:pt idx="3">
                  <c:v>Finance</c:v>
                </c:pt>
                <c:pt idx="4">
                  <c:v>Audit</c:v>
                </c:pt>
              </c:strCache>
            </c:strRef>
          </c:cat>
          <c:val>
            <c:numRef>
              <c:f>Sheet1!$B$2:$B$6</c:f>
              <c:numCache>
                <c:formatCode>0.00%</c:formatCode>
                <c:ptCount val="5"/>
                <c:pt idx="0" formatCode="0%">
                  <c:v>0.5</c:v>
                </c:pt>
                <c:pt idx="1">
                  <c:v>0.115</c:v>
                </c:pt>
                <c:pt idx="2">
                  <c:v>0.115</c:v>
                </c:pt>
                <c:pt idx="3">
                  <c:v>0.125</c:v>
                </c:pt>
                <c:pt idx="4">
                  <c:v>0.14499999999999999</c:v>
                </c:pt>
              </c:numCache>
            </c:numRef>
          </c:val>
          <c:extLst>
            <c:ext xmlns:c16="http://schemas.microsoft.com/office/drawing/2014/chart" uri="{C3380CC4-5D6E-409C-BE32-E72D297353CC}">
              <c16:uniqueId val="{0000000A-A3DA-4380-80E1-0DFA77C71840}"/>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739" y="1750062"/>
            <a:ext cx="6423027" cy="3722887"/>
          </a:xfrm>
        </p:spPr>
        <p:txBody>
          <a:bodyPr anchor="b"/>
          <a:lstStyle>
            <a:lvl1pPr algn="ctr">
              <a:defRPr sz="4954"/>
            </a:lvl1pPr>
          </a:lstStyle>
          <a:p>
            <a:r>
              <a:rPr lang="en-US"/>
              <a:t>Click to edit Master title style</a:t>
            </a:r>
            <a:endParaRPr lang="en-US" dirty="0"/>
          </a:p>
        </p:txBody>
      </p:sp>
      <p:sp>
        <p:nvSpPr>
          <p:cNvPr id="3" name="Subtitle 2"/>
          <p:cNvSpPr>
            <a:spLocks noGrp="1"/>
          </p:cNvSpPr>
          <p:nvPr>
            <p:ph type="subTitle" idx="1"/>
          </p:nvPr>
        </p:nvSpPr>
        <p:spPr>
          <a:xfrm>
            <a:off x="944571" y="5616520"/>
            <a:ext cx="5667374" cy="2581759"/>
          </a:xfrm>
        </p:spPr>
        <p:txBody>
          <a:bodyPr/>
          <a:lstStyle>
            <a:lvl1pPr marL="0" indent="0" algn="ctr">
              <a:buNone/>
              <a:defRPr sz="1984"/>
            </a:lvl1pPr>
            <a:lvl2pPr marL="377719" indent="0" algn="ctr">
              <a:buNone/>
              <a:defRPr sz="1651"/>
            </a:lvl2pPr>
            <a:lvl3pPr marL="755437" indent="0" algn="ctr">
              <a:buNone/>
              <a:defRPr sz="1485"/>
            </a:lvl3pPr>
            <a:lvl4pPr marL="1133150" indent="0" algn="ctr">
              <a:buNone/>
              <a:defRPr sz="1319"/>
            </a:lvl4pPr>
            <a:lvl5pPr marL="1510869" indent="0" algn="ctr">
              <a:buNone/>
              <a:defRPr sz="1319"/>
            </a:lvl5pPr>
            <a:lvl6pPr marL="1888587" indent="0" algn="ctr">
              <a:buNone/>
              <a:defRPr sz="1319"/>
            </a:lvl6pPr>
            <a:lvl7pPr marL="2266306" indent="0" algn="ctr">
              <a:buNone/>
              <a:defRPr sz="1319"/>
            </a:lvl7pPr>
            <a:lvl8pPr marL="2644025" indent="0" algn="ctr">
              <a:buNone/>
              <a:defRPr sz="1319"/>
            </a:lvl8pPr>
            <a:lvl9pPr marL="3021737" indent="0" algn="ctr">
              <a:buNone/>
              <a:defRPr sz="131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C3EBF4-21DF-4491-B7D8-4336635BB504}" type="datetimeFigureOut">
              <a:rPr lang="en-IN" smtClean="0"/>
              <a:t>10-05-2023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428165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3EBF4-21DF-4491-B7D8-4336635BB504}" type="datetimeFigureOut">
              <a:rPr lang="en-IN" smtClean="0"/>
              <a:t>10-05-2023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392580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7620" y="569338"/>
            <a:ext cx="1629368" cy="90621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514" y="569338"/>
            <a:ext cx="4793654" cy="90621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3EBF4-21DF-4491-B7D8-4336635BB504}" type="datetimeFigureOut">
              <a:rPr lang="en-IN" smtClean="0"/>
              <a:t>10-05-2023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333419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3EBF4-21DF-4491-B7D8-4336635BB504}" type="datetimeFigureOut">
              <a:rPr lang="en-IN" smtClean="0"/>
              <a:t>10-05-2023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330770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576" y="2665923"/>
            <a:ext cx="6517482" cy="4448160"/>
          </a:xfrm>
        </p:spPr>
        <p:txBody>
          <a:bodyPr anchor="b"/>
          <a:lstStyle>
            <a:lvl1pPr>
              <a:defRPr sz="4954"/>
            </a:lvl1pPr>
          </a:lstStyle>
          <a:p>
            <a:r>
              <a:rPr lang="en-US"/>
              <a:t>Click to edit Master title style</a:t>
            </a:r>
            <a:endParaRPr lang="en-US" dirty="0"/>
          </a:p>
        </p:txBody>
      </p:sp>
      <p:sp>
        <p:nvSpPr>
          <p:cNvPr id="3" name="Text Placeholder 2"/>
          <p:cNvSpPr>
            <a:spLocks noGrp="1"/>
          </p:cNvSpPr>
          <p:nvPr>
            <p:ph type="body" idx="1"/>
          </p:nvPr>
        </p:nvSpPr>
        <p:spPr>
          <a:xfrm>
            <a:off x="515576" y="7156165"/>
            <a:ext cx="6517482" cy="2339180"/>
          </a:xfrm>
        </p:spPr>
        <p:txBody>
          <a:bodyPr/>
          <a:lstStyle>
            <a:lvl1pPr marL="0" indent="0">
              <a:buNone/>
              <a:defRPr sz="1984">
                <a:solidFill>
                  <a:schemeClr val="tx1"/>
                </a:solidFill>
              </a:defRPr>
            </a:lvl1pPr>
            <a:lvl2pPr marL="377719" indent="0">
              <a:buNone/>
              <a:defRPr sz="1651">
                <a:solidFill>
                  <a:schemeClr val="tx1">
                    <a:tint val="75000"/>
                  </a:schemeClr>
                </a:solidFill>
              </a:defRPr>
            </a:lvl2pPr>
            <a:lvl3pPr marL="755437" indent="0">
              <a:buNone/>
              <a:defRPr sz="1485">
                <a:solidFill>
                  <a:schemeClr val="tx1">
                    <a:tint val="75000"/>
                  </a:schemeClr>
                </a:solidFill>
              </a:defRPr>
            </a:lvl3pPr>
            <a:lvl4pPr marL="1133150" indent="0">
              <a:buNone/>
              <a:defRPr sz="1319">
                <a:solidFill>
                  <a:schemeClr val="tx1">
                    <a:tint val="75000"/>
                  </a:schemeClr>
                </a:solidFill>
              </a:defRPr>
            </a:lvl4pPr>
            <a:lvl5pPr marL="1510869" indent="0">
              <a:buNone/>
              <a:defRPr sz="1319">
                <a:solidFill>
                  <a:schemeClr val="tx1">
                    <a:tint val="75000"/>
                  </a:schemeClr>
                </a:solidFill>
              </a:defRPr>
            </a:lvl5pPr>
            <a:lvl6pPr marL="1888587" indent="0">
              <a:buNone/>
              <a:defRPr sz="1319">
                <a:solidFill>
                  <a:schemeClr val="tx1">
                    <a:tint val="75000"/>
                  </a:schemeClr>
                </a:solidFill>
              </a:defRPr>
            </a:lvl6pPr>
            <a:lvl7pPr marL="2266306" indent="0">
              <a:buNone/>
              <a:defRPr sz="1319">
                <a:solidFill>
                  <a:schemeClr val="tx1">
                    <a:tint val="75000"/>
                  </a:schemeClr>
                </a:solidFill>
              </a:defRPr>
            </a:lvl7pPr>
            <a:lvl8pPr marL="2644025" indent="0">
              <a:buNone/>
              <a:defRPr sz="1319">
                <a:solidFill>
                  <a:schemeClr val="tx1">
                    <a:tint val="75000"/>
                  </a:schemeClr>
                </a:solidFill>
              </a:defRPr>
            </a:lvl8pPr>
            <a:lvl9pPr marL="3021737" indent="0">
              <a:buNone/>
              <a:defRPr sz="131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3EBF4-21DF-4491-B7D8-4336635BB504}" type="datetimeFigureOut">
              <a:rPr lang="en-IN" smtClean="0"/>
              <a:t>10-05-2023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229749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511" y="2846625"/>
            <a:ext cx="3211514" cy="678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5480" y="2846625"/>
            <a:ext cx="3211514" cy="678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C3EBF4-21DF-4491-B7D8-4336635BB504}" type="datetimeFigureOut">
              <a:rPr lang="en-IN" smtClean="0"/>
              <a:t>10-05-2023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357894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493" y="569328"/>
            <a:ext cx="6517482" cy="20668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506" y="2621376"/>
            <a:ext cx="3196751" cy="1284693"/>
          </a:xfrm>
        </p:spPr>
        <p:txBody>
          <a:bodyPr anchor="b"/>
          <a:lstStyle>
            <a:lvl1pPr marL="0" indent="0">
              <a:buNone/>
              <a:defRPr sz="1984" b="1"/>
            </a:lvl1pPr>
            <a:lvl2pPr marL="377719" indent="0">
              <a:buNone/>
              <a:defRPr sz="1651" b="1"/>
            </a:lvl2pPr>
            <a:lvl3pPr marL="755437" indent="0">
              <a:buNone/>
              <a:defRPr sz="1485" b="1"/>
            </a:lvl3pPr>
            <a:lvl4pPr marL="1133150" indent="0">
              <a:buNone/>
              <a:defRPr sz="1319" b="1"/>
            </a:lvl4pPr>
            <a:lvl5pPr marL="1510869" indent="0">
              <a:buNone/>
              <a:defRPr sz="1319" b="1"/>
            </a:lvl5pPr>
            <a:lvl6pPr marL="1888587" indent="0">
              <a:buNone/>
              <a:defRPr sz="1319" b="1"/>
            </a:lvl6pPr>
            <a:lvl7pPr marL="2266306" indent="0">
              <a:buNone/>
              <a:defRPr sz="1319" b="1"/>
            </a:lvl7pPr>
            <a:lvl8pPr marL="2644025" indent="0">
              <a:buNone/>
              <a:defRPr sz="1319" b="1"/>
            </a:lvl8pPr>
            <a:lvl9pPr marL="3021737" indent="0">
              <a:buNone/>
              <a:defRPr sz="1319" b="1"/>
            </a:lvl9pPr>
          </a:lstStyle>
          <a:p>
            <a:pPr lvl="0"/>
            <a:r>
              <a:rPr lang="en-US"/>
              <a:t>Click to edit Master text styles</a:t>
            </a:r>
          </a:p>
        </p:txBody>
      </p:sp>
      <p:sp>
        <p:nvSpPr>
          <p:cNvPr id="4" name="Content Placeholder 3"/>
          <p:cNvSpPr>
            <a:spLocks noGrp="1"/>
          </p:cNvSpPr>
          <p:nvPr>
            <p:ph sz="half" idx="2"/>
          </p:nvPr>
        </p:nvSpPr>
        <p:spPr>
          <a:xfrm>
            <a:off x="520506" y="3906060"/>
            <a:ext cx="3196751" cy="574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5488" y="2621376"/>
            <a:ext cx="3212495" cy="1284693"/>
          </a:xfrm>
        </p:spPr>
        <p:txBody>
          <a:bodyPr anchor="b"/>
          <a:lstStyle>
            <a:lvl1pPr marL="0" indent="0">
              <a:buNone/>
              <a:defRPr sz="1984" b="1"/>
            </a:lvl1pPr>
            <a:lvl2pPr marL="377719" indent="0">
              <a:buNone/>
              <a:defRPr sz="1651" b="1"/>
            </a:lvl2pPr>
            <a:lvl3pPr marL="755437" indent="0">
              <a:buNone/>
              <a:defRPr sz="1485" b="1"/>
            </a:lvl3pPr>
            <a:lvl4pPr marL="1133150" indent="0">
              <a:buNone/>
              <a:defRPr sz="1319" b="1"/>
            </a:lvl4pPr>
            <a:lvl5pPr marL="1510869" indent="0">
              <a:buNone/>
              <a:defRPr sz="1319" b="1"/>
            </a:lvl5pPr>
            <a:lvl6pPr marL="1888587" indent="0">
              <a:buNone/>
              <a:defRPr sz="1319" b="1"/>
            </a:lvl6pPr>
            <a:lvl7pPr marL="2266306" indent="0">
              <a:buNone/>
              <a:defRPr sz="1319" b="1"/>
            </a:lvl7pPr>
            <a:lvl8pPr marL="2644025" indent="0">
              <a:buNone/>
              <a:defRPr sz="1319" b="1"/>
            </a:lvl8pPr>
            <a:lvl9pPr marL="3021737" indent="0">
              <a:buNone/>
              <a:defRPr sz="1319" b="1"/>
            </a:lvl9pPr>
          </a:lstStyle>
          <a:p>
            <a:pPr lvl="0"/>
            <a:r>
              <a:rPr lang="en-US"/>
              <a:t>Click to edit Master text styles</a:t>
            </a:r>
          </a:p>
        </p:txBody>
      </p:sp>
      <p:sp>
        <p:nvSpPr>
          <p:cNvPr id="6" name="Content Placeholder 5"/>
          <p:cNvSpPr>
            <a:spLocks noGrp="1"/>
          </p:cNvSpPr>
          <p:nvPr>
            <p:ph sz="quarter" idx="4"/>
          </p:nvPr>
        </p:nvSpPr>
        <p:spPr>
          <a:xfrm>
            <a:off x="3825488" y="3906060"/>
            <a:ext cx="3212495" cy="574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3EBF4-21DF-4491-B7D8-4336635BB504}" type="datetimeFigureOut">
              <a:rPr lang="en-IN" smtClean="0"/>
              <a:t>10-05-2023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10870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C3EBF4-21DF-4491-B7D8-4336635BB504}" type="datetimeFigureOut">
              <a:rPr lang="en-IN" smtClean="0"/>
              <a:t>10-05-2023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3540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3EBF4-21DF-4491-B7D8-4336635BB504}" type="datetimeFigureOut">
              <a:rPr lang="en-IN" smtClean="0"/>
              <a:t>10-05-2023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357484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501" y="712896"/>
            <a:ext cx="2437166" cy="2495130"/>
          </a:xfrm>
        </p:spPr>
        <p:txBody>
          <a:bodyPr anchor="b"/>
          <a:lstStyle>
            <a:lvl1pPr>
              <a:defRPr sz="2643"/>
            </a:lvl1pPr>
          </a:lstStyle>
          <a:p>
            <a:r>
              <a:rPr lang="en-US"/>
              <a:t>Click to edit Master title style</a:t>
            </a:r>
            <a:endParaRPr lang="en-US" dirty="0"/>
          </a:p>
        </p:txBody>
      </p:sp>
      <p:sp>
        <p:nvSpPr>
          <p:cNvPr id="3" name="Content Placeholder 2"/>
          <p:cNvSpPr>
            <a:spLocks noGrp="1"/>
          </p:cNvSpPr>
          <p:nvPr>
            <p:ph idx="1"/>
          </p:nvPr>
        </p:nvSpPr>
        <p:spPr>
          <a:xfrm>
            <a:off x="3212503" y="1539660"/>
            <a:ext cx="3825480" cy="7599248"/>
          </a:xfrm>
        </p:spPr>
        <p:txBody>
          <a:bodyPr/>
          <a:lstStyle>
            <a:lvl1pPr>
              <a:defRPr sz="2643"/>
            </a:lvl1pPr>
            <a:lvl2pPr>
              <a:defRPr sz="2311"/>
            </a:lvl2pPr>
            <a:lvl3pPr>
              <a:defRPr sz="1984"/>
            </a:lvl3pPr>
            <a:lvl4pPr>
              <a:defRPr sz="1651"/>
            </a:lvl4pPr>
            <a:lvl5pPr>
              <a:defRPr sz="1651"/>
            </a:lvl5pPr>
            <a:lvl6pPr>
              <a:defRPr sz="1651"/>
            </a:lvl6pPr>
            <a:lvl7pPr>
              <a:defRPr sz="1651"/>
            </a:lvl7pPr>
            <a:lvl8pPr>
              <a:defRPr sz="1651"/>
            </a:lvl8pPr>
            <a:lvl9pPr>
              <a:defRPr sz="16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501" y="3208017"/>
            <a:ext cx="2437166" cy="5943255"/>
          </a:xfrm>
        </p:spPr>
        <p:txBody>
          <a:bodyPr/>
          <a:lstStyle>
            <a:lvl1pPr marL="0" indent="0">
              <a:buNone/>
              <a:defRPr sz="1319"/>
            </a:lvl1pPr>
            <a:lvl2pPr marL="377719" indent="0">
              <a:buNone/>
              <a:defRPr sz="1158"/>
            </a:lvl2pPr>
            <a:lvl3pPr marL="755437" indent="0">
              <a:buNone/>
              <a:defRPr sz="992"/>
            </a:lvl3pPr>
            <a:lvl4pPr marL="1133150" indent="0">
              <a:buNone/>
              <a:defRPr sz="826"/>
            </a:lvl4pPr>
            <a:lvl5pPr marL="1510869" indent="0">
              <a:buNone/>
              <a:defRPr sz="826"/>
            </a:lvl5pPr>
            <a:lvl6pPr marL="1888587" indent="0">
              <a:buNone/>
              <a:defRPr sz="826"/>
            </a:lvl6pPr>
            <a:lvl7pPr marL="2266306" indent="0">
              <a:buNone/>
              <a:defRPr sz="826"/>
            </a:lvl7pPr>
            <a:lvl8pPr marL="2644025" indent="0">
              <a:buNone/>
              <a:defRPr sz="826"/>
            </a:lvl8pPr>
            <a:lvl9pPr marL="3021737"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40C3EBF4-21DF-4491-B7D8-4336635BB504}" type="datetimeFigureOut">
              <a:rPr lang="en-IN" smtClean="0"/>
              <a:t>10-05-2023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379024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501" y="712896"/>
            <a:ext cx="2437166" cy="2495130"/>
          </a:xfrm>
        </p:spPr>
        <p:txBody>
          <a:bodyPr anchor="b"/>
          <a:lstStyle>
            <a:lvl1pPr>
              <a:defRPr sz="2643"/>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2503" y="1539660"/>
            <a:ext cx="3825480" cy="7599248"/>
          </a:xfrm>
        </p:spPr>
        <p:txBody>
          <a:bodyPr anchor="t"/>
          <a:lstStyle>
            <a:lvl1pPr marL="0" indent="0">
              <a:buNone/>
              <a:defRPr sz="2643"/>
            </a:lvl1pPr>
            <a:lvl2pPr marL="377719" indent="0">
              <a:buNone/>
              <a:defRPr sz="2311"/>
            </a:lvl2pPr>
            <a:lvl3pPr marL="755437" indent="0">
              <a:buNone/>
              <a:defRPr sz="1984"/>
            </a:lvl3pPr>
            <a:lvl4pPr marL="1133150" indent="0">
              <a:buNone/>
              <a:defRPr sz="1651"/>
            </a:lvl4pPr>
            <a:lvl5pPr marL="1510869" indent="0">
              <a:buNone/>
              <a:defRPr sz="1651"/>
            </a:lvl5pPr>
            <a:lvl6pPr marL="1888587" indent="0">
              <a:buNone/>
              <a:defRPr sz="1651"/>
            </a:lvl6pPr>
            <a:lvl7pPr marL="2266306" indent="0">
              <a:buNone/>
              <a:defRPr sz="1651"/>
            </a:lvl7pPr>
            <a:lvl8pPr marL="2644025" indent="0">
              <a:buNone/>
              <a:defRPr sz="1651"/>
            </a:lvl8pPr>
            <a:lvl9pPr marL="3021737" indent="0">
              <a:buNone/>
              <a:defRPr sz="1651"/>
            </a:lvl9pPr>
          </a:lstStyle>
          <a:p>
            <a:r>
              <a:rPr lang="en-US"/>
              <a:t>Click icon to add picture</a:t>
            </a:r>
            <a:endParaRPr lang="en-US" dirty="0"/>
          </a:p>
        </p:txBody>
      </p:sp>
      <p:sp>
        <p:nvSpPr>
          <p:cNvPr id="4" name="Text Placeholder 3"/>
          <p:cNvSpPr>
            <a:spLocks noGrp="1"/>
          </p:cNvSpPr>
          <p:nvPr>
            <p:ph type="body" sz="half" idx="2"/>
          </p:nvPr>
        </p:nvSpPr>
        <p:spPr>
          <a:xfrm>
            <a:off x="520501" y="3208017"/>
            <a:ext cx="2437166" cy="5943255"/>
          </a:xfrm>
        </p:spPr>
        <p:txBody>
          <a:bodyPr/>
          <a:lstStyle>
            <a:lvl1pPr marL="0" indent="0">
              <a:buNone/>
              <a:defRPr sz="1319"/>
            </a:lvl1pPr>
            <a:lvl2pPr marL="377719" indent="0">
              <a:buNone/>
              <a:defRPr sz="1158"/>
            </a:lvl2pPr>
            <a:lvl3pPr marL="755437" indent="0">
              <a:buNone/>
              <a:defRPr sz="992"/>
            </a:lvl3pPr>
            <a:lvl4pPr marL="1133150" indent="0">
              <a:buNone/>
              <a:defRPr sz="826"/>
            </a:lvl4pPr>
            <a:lvl5pPr marL="1510869" indent="0">
              <a:buNone/>
              <a:defRPr sz="826"/>
            </a:lvl5pPr>
            <a:lvl6pPr marL="1888587" indent="0">
              <a:buNone/>
              <a:defRPr sz="826"/>
            </a:lvl6pPr>
            <a:lvl7pPr marL="2266306" indent="0">
              <a:buNone/>
              <a:defRPr sz="826"/>
            </a:lvl7pPr>
            <a:lvl8pPr marL="2644025" indent="0">
              <a:buNone/>
              <a:defRPr sz="826"/>
            </a:lvl8pPr>
            <a:lvl9pPr marL="3021737"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40C3EBF4-21DF-4491-B7D8-4336635BB504}" type="datetimeFigureOut">
              <a:rPr lang="en-IN" smtClean="0"/>
              <a:t>10-05-2023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B7FAF8-56D9-4572-8049-71D0AD8433B7}" type="slidenum">
              <a:rPr lang="en-IN" smtClean="0"/>
              <a:t>‹#›</a:t>
            </a:fld>
            <a:endParaRPr lang="en-IN"/>
          </a:p>
        </p:txBody>
      </p:sp>
    </p:spTree>
    <p:extLst>
      <p:ext uri="{BB962C8B-B14F-4D97-AF65-F5344CB8AC3E}">
        <p14:creationId xmlns:p14="http://schemas.microsoft.com/office/powerpoint/2010/main" val="260641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2" y="569328"/>
            <a:ext cx="6517482" cy="20668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512" y="2846625"/>
            <a:ext cx="6517482" cy="678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519" y="9911213"/>
            <a:ext cx="1700212" cy="569323"/>
          </a:xfrm>
          <a:prstGeom prst="rect">
            <a:avLst/>
          </a:prstGeom>
        </p:spPr>
        <p:txBody>
          <a:bodyPr vert="horz" lIns="91440" tIns="45720" rIns="91440" bIns="45720" rtlCol="0" anchor="ctr"/>
          <a:lstStyle>
            <a:lvl1pPr algn="l">
              <a:defRPr sz="992">
                <a:solidFill>
                  <a:schemeClr val="tx1">
                    <a:tint val="75000"/>
                  </a:schemeClr>
                </a:solidFill>
              </a:defRPr>
            </a:lvl1pPr>
          </a:lstStyle>
          <a:p>
            <a:fld id="{40C3EBF4-21DF-4491-B7D8-4336635BB504}" type="datetimeFigureOut">
              <a:rPr lang="en-IN" smtClean="0"/>
              <a:t>10-05-2023</a:t>
            </a:fld>
            <a:endParaRPr lang="en-IN"/>
          </a:p>
        </p:txBody>
      </p:sp>
      <p:sp>
        <p:nvSpPr>
          <p:cNvPr id="5" name="Footer Placeholder 4"/>
          <p:cNvSpPr>
            <a:spLocks noGrp="1"/>
          </p:cNvSpPr>
          <p:nvPr>
            <p:ph type="ftr" sz="quarter" idx="3"/>
          </p:nvPr>
        </p:nvSpPr>
        <p:spPr>
          <a:xfrm>
            <a:off x="2503093" y="9911213"/>
            <a:ext cx="2550320" cy="56932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36779" y="9911213"/>
            <a:ext cx="1700212" cy="569323"/>
          </a:xfrm>
          <a:prstGeom prst="rect">
            <a:avLst/>
          </a:prstGeom>
        </p:spPr>
        <p:txBody>
          <a:bodyPr vert="horz" lIns="91440" tIns="45720" rIns="91440" bIns="45720" rtlCol="0" anchor="ctr"/>
          <a:lstStyle>
            <a:lvl1pPr algn="r">
              <a:defRPr sz="992">
                <a:solidFill>
                  <a:schemeClr val="tx1">
                    <a:tint val="75000"/>
                  </a:schemeClr>
                </a:solidFill>
              </a:defRPr>
            </a:lvl1pPr>
          </a:lstStyle>
          <a:p>
            <a:fld id="{3FB7FAF8-56D9-4572-8049-71D0AD8433B7}" type="slidenum">
              <a:rPr lang="en-IN" smtClean="0"/>
              <a:t>‹#›</a:t>
            </a:fld>
            <a:endParaRPr lang="en-IN"/>
          </a:p>
        </p:txBody>
      </p:sp>
    </p:spTree>
    <p:extLst>
      <p:ext uri="{BB962C8B-B14F-4D97-AF65-F5344CB8AC3E}">
        <p14:creationId xmlns:p14="http://schemas.microsoft.com/office/powerpoint/2010/main" val="3062841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437"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8856" indent="-188856" algn="l" defTabSz="755437" rtl="0" eaLnBrk="1" latinLnBrk="0" hangingPunct="1">
        <a:lnSpc>
          <a:spcPct val="90000"/>
        </a:lnSpc>
        <a:spcBef>
          <a:spcPts val="826"/>
        </a:spcBef>
        <a:buFont typeface="Arial" panose="020B0604020202020204" pitchFamily="34" charset="0"/>
        <a:buChar char="•"/>
        <a:defRPr sz="2311" kern="1200">
          <a:solidFill>
            <a:schemeClr val="tx1"/>
          </a:solidFill>
          <a:latin typeface="+mn-lt"/>
          <a:ea typeface="+mn-ea"/>
          <a:cs typeface="+mn-cs"/>
        </a:defRPr>
      </a:lvl1pPr>
      <a:lvl2pPr marL="566575" indent="-188856" algn="l" defTabSz="755437" rtl="0" eaLnBrk="1" latinLnBrk="0" hangingPunct="1">
        <a:lnSpc>
          <a:spcPct val="90000"/>
        </a:lnSpc>
        <a:spcBef>
          <a:spcPts val="416"/>
        </a:spcBef>
        <a:buFont typeface="Arial" panose="020B0604020202020204" pitchFamily="34" charset="0"/>
        <a:buChar char="•"/>
        <a:defRPr sz="1984" kern="1200">
          <a:solidFill>
            <a:schemeClr val="tx1"/>
          </a:solidFill>
          <a:latin typeface="+mn-lt"/>
          <a:ea typeface="+mn-ea"/>
          <a:cs typeface="+mn-cs"/>
        </a:defRPr>
      </a:lvl2pPr>
      <a:lvl3pPr marL="944294" indent="-188856" algn="l" defTabSz="755437" rtl="0" eaLnBrk="1" latinLnBrk="0" hangingPunct="1">
        <a:lnSpc>
          <a:spcPct val="90000"/>
        </a:lnSpc>
        <a:spcBef>
          <a:spcPts val="416"/>
        </a:spcBef>
        <a:buFont typeface="Arial" panose="020B0604020202020204" pitchFamily="34" charset="0"/>
        <a:buChar char="•"/>
        <a:defRPr sz="1651" kern="1200">
          <a:solidFill>
            <a:schemeClr val="tx1"/>
          </a:solidFill>
          <a:latin typeface="+mn-lt"/>
          <a:ea typeface="+mn-ea"/>
          <a:cs typeface="+mn-cs"/>
        </a:defRPr>
      </a:lvl3pPr>
      <a:lvl4pPr marL="1322012" indent="-188856" algn="l" defTabSz="755437" rtl="0" eaLnBrk="1" latinLnBrk="0" hangingPunct="1">
        <a:lnSpc>
          <a:spcPct val="90000"/>
        </a:lnSpc>
        <a:spcBef>
          <a:spcPts val="416"/>
        </a:spcBef>
        <a:buFont typeface="Arial" panose="020B0604020202020204" pitchFamily="34" charset="0"/>
        <a:buChar char="•"/>
        <a:defRPr sz="1485" kern="1200">
          <a:solidFill>
            <a:schemeClr val="tx1"/>
          </a:solidFill>
          <a:latin typeface="+mn-lt"/>
          <a:ea typeface="+mn-ea"/>
          <a:cs typeface="+mn-cs"/>
        </a:defRPr>
      </a:lvl4pPr>
      <a:lvl5pPr marL="1699731" indent="-188856" algn="l" defTabSz="755437" rtl="0" eaLnBrk="1" latinLnBrk="0" hangingPunct="1">
        <a:lnSpc>
          <a:spcPct val="90000"/>
        </a:lnSpc>
        <a:spcBef>
          <a:spcPts val="416"/>
        </a:spcBef>
        <a:buFont typeface="Arial" panose="020B0604020202020204" pitchFamily="34" charset="0"/>
        <a:buChar char="•"/>
        <a:defRPr sz="1485" kern="1200">
          <a:solidFill>
            <a:schemeClr val="tx1"/>
          </a:solidFill>
          <a:latin typeface="+mn-lt"/>
          <a:ea typeface="+mn-ea"/>
          <a:cs typeface="+mn-cs"/>
        </a:defRPr>
      </a:lvl5pPr>
      <a:lvl6pPr marL="2077444" indent="-188856" algn="l" defTabSz="755437" rtl="0" eaLnBrk="1" latinLnBrk="0" hangingPunct="1">
        <a:lnSpc>
          <a:spcPct val="90000"/>
        </a:lnSpc>
        <a:spcBef>
          <a:spcPts val="416"/>
        </a:spcBef>
        <a:buFont typeface="Arial" panose="020B0604020202020204" pitchFamily="34" charset="0"/>
        <a:buChar char="•"/>
        <a:defRPr sz="1485" kern="1200">
          <a:solidFill>
            <a:schemeClr val="tx1"/>
          </a:solidFill>
          <a:latin typeface="+mn-lt"/>
          <a:ea typeface="+mn-ea"/>
          <a:cs typeface="+mn-cs"/>
        </a:defRPr>
      </a:lvl6pPr>
      <a:lvl7pPr marL="2455162" indent="-188856" algn="l" defTabSz="755437" rtl="0" eaLnBrk="1" latinLnBrk="0" hangingPunct="1">
        <a:lnSpc>
          <a:spcPct val="90000"/>
        </a:lnSpc>
        <a:spcBef>
          <a:spcPts val="416"/>
        </a:spcBef>
        <a:buFont typeface="Arial" panose="020B0604020202020204" pitchFamily="34" charset="0"/>
        <a:buChar char="•"/>
        <a:defRPr sz="1485" kern="1200">
          <a:solidFill>
            <a:schemeClr val="tx1"/>
          </a:solidFill>
          <a:latin typeface="+mn-lt"/>
          <a:ea typeface="+mn-ea"/>
          <a:cs typeface="+mn-cs"/>
        </a:defRPr>
      </a:lvl7pPr>
      <a:lvl8pPr marL="2832881" indent="-188856" algn="l" defTabSz="755437" rtl="0" eaLnBrk="1" latinLnBrk="0" hangingPunct="1">
        <a:lnSpc>
          <a:spcPct val="90000"/>
        </a:lnSpc>
        <a:spcBef>
          <a:spcPts val="416"/>
        </a:spcBef>
        <a:buFont typeface="Arial" panose="020B0604020202020204" pitchFamily="34" charset="0"/>
        <a:buChar char="•"/>
        <a:defRPr sz="1485" kern="1200">
          <a:solidFill>
            <a:schemeClr val="tx1"/>
          </a:solidFill>
          <a:latin typeface="+mn-lt"/>
          <a:ea typeface="+mn-ea"/>
          <a:cs typeface="+mn-cs"/>
        </a:defRPr>
      </a:lvl8pPr>
      <a:lvl9pPr marL="3210600" indent="-188856" algn="l" defTabSz="755437" rtl="0" eaLnBrk="1" latinLnBrk="0" hangingPunct="1">
        <a:lnSpc>
          <a:spcPct val="90000"/>
        </a:lnSpc>
        <a:spcBef>
          <a:spcPts val="416"/>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5437" rtl="0" eaLnBrk="1" latinLnBrk="0" hangingPunct="1">
        <a:defRPr sz="1485" kern="1200">
          <a:solidFill>
            <a:schemeClr val="tx1"/>
          </a:solidFill>
          <a:latin typeface="+mn-lt"/>
          <a:ea typeface="+mn-ea"/>
          <a:cs typeface="+mn-cs"/>
        </a:defRPr>
      </a:lvl1pPr>
      <a:lvl2pPr marL="377719" algn="l" defTabSz="755437" rtl="0" eaLnBrk="1" latinLnBrk="0" hangingPunct="1">
        <a:defRPr sz="1485" kern="1200">
          <a:solidFill>
            <a:schemeClr val="tx1"/>
          </a:solidFill>
          <a:latin typeface="+mn-lt"/>
          <a:ea typeface="+mn-ea"/>
          <a:cs typeface="+mn-cs"/>
        </a:defRPr>
      </a:lvl2pPr>
      <a:lvl3pPr marL="755437" algn="l" defTabSz="755437" rtl="0" eaLnBrk="1" latinLnBrk="0" hangingPunct="1">
        <a:defRPr sz="1485" kern="1200">
          <a:solidFill>
            <a:schemeClr val="tx1"/>
          </a:solidFill>
          <a:latin typeface="+mn-lt"/>
          <a:ea typeface="+mn-ea"/>
          <a:cs typeface="+mn-cs"/>
        </a:defRPr>
      </a:lvl3pPr>
      <a:lvl4pPr marL="1133150" algn="l" defTabSz="755437" rtl="0" eaLnBrk="1" latinLnBrk="0" hangingPunct="1">
        <a:defRPr sz="1485" kern="1200">
          <a:solidFill>
            <a:schemeClr val="tx1"/>
          </a:solidFill>
          <a:latin typeface="+mn-lt"/>
          <a:ea typeface="+mn-ea"/>
          <a:cs typeface="+mn-cs"/>
        </a:defRPr>
      </a:lvl4pPr>
      <a:lvl5pPr marL="1510869" algn="l" defTabSz="755437" rtl="0" eaLnBrk="1" latinLnBrk="0" hangingPunct="1">
        <a:defRPr sz="1485" kern="1200">
          <a:solidFill>
            <a:schemeClr val="tx1"/>
          </a:solidFill>
          <a:latin typeface="+mn-lt"/>
          <a:ea typeface="+mn-ea"/>
          <a:cs typeface="+mn-cs"/>
        </a:defRPr>
      </a:lvl5pPr>
      <a:lvl6pPr marL="1888587" algn="l" defTabSz="755437" rtl="0" eaLnBrk="1" latinLnBrk="0" hangingPunct="1">
        <a:defRPr sz="1485" kern="1200">
          <a:solidFill>
            <a:schemeClr val="tx1"/>
          </a:solidFill>
          <a:latin typeface="+mn-lt"/>
          <a:ea typeface="+mn-ea"/>
          <a:cs typeface="+mn-cs"/>
        </a:defRPr>
      </a:lvl6pPr>
      <a:lvl7pPr marL="2266306" algn="l" defTabSz="755437" rtl="0" eaLnBrk="1" latinLnBrk="0" hangingPunct="1">
        <a:defRPr sz="1485" kern="1200">
          <a:solidFill>
            <a:schemeClr val="tx1"/>
          </a:solidFill>
          <a:latin typeface="+mn-lt"/>
          <a:ea typeface="+mn-ea"/>
          <a:cs typeface="+mn-cs"/>
        </a:defRPr>
      </a:lvl7pPr>
      <a:lvl8pPr marL="2644025" algn="l" defTabSz="755437" rtl="0" eaLnBrk="1" latinLnBrk="0" hangingPunct="1">
        <a:defRPr sz="1485" kern="1200">
          <a:solidFill>
            <a:schemeClr val="tx1"/>
          </a:solidFill>
          <a:latin typeface="+mn-lt"/>
          <a:ea typeface="+mn-ea"/>
          <a:cs typeface="+mn-cs"/>
        </a:defRPr>
      </a:lvl8pPr>
      <a:lvl9pPr marL="3021737" algn="l" defTabSz="755437"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png"/><Relationship Id="rId21" Type="http://schemas.openxmlformats.org/officeDocument/2006/relationships/image" Target="../media/image46.png"/><Relationship Id="rId34" Type="http://schemas.openxmlformats.org/officeDocument/2006/relationships/image" Target="../media/image59.png"/><Relationship Id="rId42" Type="http://schemas.openxmlformats.org/officeDocument/2006/relationships/image" Target="../media/image67.png"/><Relationship Id="rId47" Type="http://schemas.openxmlformats.org/officeDocument/2006/relationships/image" Target="../media/image72.png"/><Relationship Id="rId50" Type="http://schemas.openxmlformats.org/officeDocument/2006/relationships/image" Target="../media/image75.png"/><Relationship Id="rId55" Type="http://schemas.openxmlformats.org/officeDocument/2006/relationships/image" Target="../media/image80.png"/><Relationship Id="rId7" Type="http://schemas.openxmlformats.org/officeDocument/2006/relationships/image" Target="../media/image33.png"/><Relationship Id="rId2" Type="http://schemas.openxmlformats.org/officeDocument/2006/relationships/image" Target="../media/image28.png"/><Relationship Id="rId16" Type="http://schemas.openxmlformats.org/officeDocument/2006/relationships/image" Target="../media/image42.png"/><Relationship Id="rId29" Type="http://schemas.openxmlformats.org/officeDocument/2006/relationships/image" Target="../media/image54.png"/><Relationship Id="rId11" Type="http://schemas.openxmlformats.org/officeDocument/2006/relationships/image" Target="../media/image37.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png"/><Relationship Id="rId40" Type="http://schemas.openxmlformats.org/officeDocument/2006/relationships/image" Target="../media/image65.png"/><Relationship Id="rId45" Type="http://schemas.openxmlformats.org/officeDocument/2006/relationships/image" Target="../media/image70.png"/><Relationship Id="rId53" Type="http://schemas.openxmlformats.org/officeDocument/2006/relationships/image" Target="../media/image78.png"/><Relationship Id="rId5" Type="http://schemas.openxmlformats.org/officeDocument/2006/relationships/image" Target="../media/image31.png"/><Relationship Id="rId10" Type="http://schemas.openxmlformats.org/officeDocument/2006/relationships/image" Target="../media/image36.png"/><Relationship Id="rId19" Type="http://schemas.openxmlformats.org/officeDocument/2006/relationships/image" Target="../media/image44.png"/><Relationship Id="rId31" Type="http://schemas.openxmlformats.org/officeDocument/2006/relationships/image" Target="../media/image56.png"/><Relationship Id="rId44" Type="http://schemas.openxmlformats.org/officeDocument/2006/relationships/image" Target="../media/image69.png"/><Relationship Id="rId52" Type="http://schemas.openxmlformats.org/officeDocument/2006/relationships/image" Target="../media/image7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png"/><Relationship Id="rId43" Type="http://schemas.openxmlformats.org/officeDocument/2006/relationships/image" Target="../media/image68.png"/><Relationship Id="rId48" Type="http://schemas.openxmlformats.org/officeDocument/2006/relationships/image" Target="../media/image73.png"/><Relationship Id="rId56" Type="http://schemas.openxmlformats.org/officeDocument/2006/relationships/image" Target="../media/image81.png"/><Relationship Id="rId8" Type="http://schemas.openxmlformats.org/officeDocument/2006/relationships/image" Target="../media/image34.png"/><Relationship Id="rId51" Type="http://schemas.openxmlformats.org/officeDocument/2006/relationships/image" Target="../media/image76.png"/><Relationship Id="rId3" Type="http://schemas.openxmlformats.org/officeDocument/2006/relationships/image" Target="../media/image29.png"/><Relationship Id="rId12" Type="http://schemas.openxmlformats.org/officeDocument/2006/relationships/image" Target="../media/image38.png"/><Relationship Id="rId17" Type="http://schemas.openxmlformats.org/officeDocument/2006/relationships/image" Target="../media/image26.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3.png"/><Relationship Id="rId46" Type="http://schemas.openxmlformats.org/officeDocument/2006/relationships/image" Target="../media/image71.png"/><Relationship Id="rId20" Type="http://schemas.openxmlformats.org/officeDocument/2006/relationships/image" Target="../media/image45.png"/><Relationship Id="rId41" Type="http://schemas.openxmlformats.org/officeDocument/2006/relationships/image" Target="../media/image66.png"/><Relationship Id="rId54"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32.png"/><Relationship Id="rId15" Type="http://schemas.openxmlformats.org/officeDocument/2006/relationships/image" Target="../media/image41.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49"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11EE76-8CBE-84A1-2BB6-D19534F34D97}"/>
              </a:ext>
            </a:extLst>
          </p:cNvPr>
          <p:cNvPicPr>
            <a:picLocks noChangeAspect="1"/>
          </p:cNvPicPr>
          <p:nvPr/>
        </p:nvPicPr>
        <p:blipFill>
          <a:blip r:embed="rId2">
            <a:grayscl/>
            <a:alphaModFix amt="85000"/>
            <a:extLst>
              <a:ext uri="{28A0092B-C50C-407E-A947-70E740481C1C}">
                <a14:useLocalDpi xmlns:a14="http://schemas.microsoft.com/office/drawing/2010/main" val="0"/>
              </a:ext>
            </a:extLst>
          </a:blip>
          <a:stretch>
            <a:fillRect/>
          </a:stretch>
        </p:blipFill>
        <p:spPr>
          <a:xfrm>
            <a:off x="-3726021" y="-34900"/>
            <a:ext cx="14438613" cy="10828960"/>
          </a:xfrm>
          <a:prstGeom prst="rect">
            <a:avLst/>
          </a:prstGeom>
        </p:spPr>
      </p:pic>
      <p:sp>
        <p:nvSpPr>
          <p:cNvPr id="10" name="Trapezoid 9">
            <a:extLst>
              <a:ext uri="{FF2B5EF4-FFF2-40B4-BE49-F238E27FC236}">
                <a16:creationId xmlns:a16="http://schemas.microsoft.com/office/drawing/2014/main" id="{50A84AAC-A201-BAB9-ECF6-732D14B87EBD}"/>
              </a:ext>
            </a:extLst>
          </p:cNvPr>
          <p:cNvSpPr/>
          <p:nvPr/>
        </p:nvSpPr>
        <p:spPr>
          <a:xfrm rot="9030804">
            <a:off x="2822501" y="3432966"/>
            <a:ext cx="9626950" cy="2825289"/>
          </a:xfrm>
          <a:prstGeom prst="trapezoid">
            <a:avLst>
              <a:gd name="adj" fmla="val 60100"/>
            </a:avLst>
          </a:prstGeom>
          <a:solidFill>
            <a:srgbClr val="F2A72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13" name="Trapezoid 12">
            <a:extLst>
              <a:ext uri="{FF2B5EF4-FFF2-40B4-BE49-F238E27FC236}">
                <a16:creationId xmlns:a16="http://schemas.microsoft.com/office/drawing/2014/main" id="{DBBD6F14-5C5D-5A46-B30E-60C0601C5FB6}"/>
              </a:ext>
            </a:extLst>
          </p:cNvPr>
          <p:cNvSpPr/>
          <p:nvPr/>
        </p:nvSpPr>
        <p:spPr>
          <a:xfrm rot="19609798">
            <a:off x="-2482636" y="6787356"/>
            <a:ext cx="3861872" cy="1117423"/>
          </a:xfrm>
          <a:prstGeom prst="trapezoid">
            <a:avLst>
              <a:gd name="adj" fmla="val 55768"/>
            </a:avLst>
          </a:prstGeom>
          <a:solidFill>
            <a:schemeClr val="bg1">
              <a:lumMod val="95000"/>
            </a:schemeClr>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15" name="Trapezoid 14">
            <a:extLst>
              <a:ext uri="{FF2B5EF4-FFF2-40B4-BE49-F238E27FC236}">
                <a16:creationId xmlns:a16="http://schemas.microsoft.com/office/drawing/2014/main" id="{944E1CE5-B113-4ECB-B629-8BD2F0FC5291}"/>
              </a:ext>
            </a:extLst>
          </p:cNvPr>
          <p:cNvSpPr/>
          <p:nvPr/>
        </p:nvSpPr>
        <p:spPr>
          <a:xfrm rot="19802948">
            <a:off x="-2804967" y="-2159000"/>
            <a:ext cx="10777159" cy="4638928"/>
          </a:xfrm>
          <a:prstGeom prst="trapezoid">
            <a:avLst>
              <a:gd name="adj" fmla="val 601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11" name="Trapezoid 10">
            <a:extLst>
              <a:ext uri="{FF2B5EF4-FFF2-40B4-BE49-F238E27FC236}">
                <a16:creationId xmlns:a16="http://schemas.microsoft.com/office/drawing/2014/main" id="{9095B37A-906A-C896-4CE9-F0B06B1C4FF9}"/>
              </a:ext>
            </a:extLst>
          </p:cNvPr>
          <p:cNvSpPr/>
          <p:nvPr/>
        </p:nvSpPr>
        <p:spPr>
          <a:xfrm rot="5400000" flipH="1">
            <a:off x="-2622455" y="5327738"/>
            <a:ext cx="4720641" cy="1066802"/>
          </a:xfrm>
          <a:prstGeom prst="trapezoid">
            <a:avLst>
              <a:gd name="adj" fmla="val 51944"/>
            </a:avLst>
          </a:prstGeom>
          <a:solidFill>
            <a:srgbClr val="F2A720"/>
          </a:solid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12" name="Trapezoid 11">
            <a:extLst>
              <a:ext uri="{FF2B5EF4-FFF2-40B4-BE49-F238E27FC236}">
                <a16:creationId xmlns:a16="http://schemas.microsoft.com/office/drawing/2014/main" id="{0B3025DF-6F23-7B9B-F5B8-03FF2C6C413E}"/>
              </a:ext>
            </a:extLst>
          </p:cNvPr>
          <p:cNvSpPr/>
          <p:nvPr/>
        </p:nvSpPr>
        <p:spPr>
          <a:xfrm rot="19609798">
            <a:off x="-2473575" y="6899992"/>
            <a:ext cx="3854451" cy="1143000"/>
          </a:xfrm>
          <a:prstGeom prst="trapezoid">
            <a:avLst>
              <a:gd name="adj" fmla="val 55909"/>
            </a:avLst>
          </a:prstGeom>
          <a:solidFill>
            <a:srgbClr val="F2A720"/>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6" name="Arrow: Pentagon 5">
            <a:extLst>
              <a:ext uri="{FF2B5EF4-FFF2-40B4-BE49-F238E27FC236}">
                <a16:creationId xmlns:a16="http://schemas.microsoft.com/office/drawing/2014/main" id="{343A4BE4-6A77-CA0E-150C-0577570EB4F8}"/>
              </a:ext>
            </a:extLst>
          </p:cNvPr>
          <p:cNvSpPr/>
          <p:nvPr/>
        </p:nvSpPr>
        <p:spPr>
          <a:xfrm rot="16200000">
            <a:off x="132865" y="5731142"/>
            <a:ext cx="5235577" cy="5837136"/>
          </a:xfrm>
          <a:prstGeom prst="homePlate">
            <a:avLst>
              <a:gd name="adj" fmla="val 30982"/>
            </a:avLst>
          </a:prstGeom>
          <a:solidFill>
            <a:srgbClr val="313131"/>
          </a:solid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16" name="Trapezoid 15">
            <a:extLst>
              <a:ext uri="{FF2B5EF4-FFF2-40B4-BE49-F238E27FC236}">
                <a16:creationId xmlns:a16="http://schemas.microsoft.com/office/drawing/2014/main" id="{D8F0BB1E-24DC-32B9-9FF2-331C6B182CBE}"/>
              </a:ext>
            </a:extLst>
          </p:cNvPr>
          <p:cNvSpPr/>
          <p:nvPr/>
        </p:nvSpPr>
        <p:spPr>
          <a:xfrm rot="19799855">
            <a:off x="4778038" y="-292"/>
            <a:ext cx="3187835" cy="585355"/>
          </a:xfrm>
          <a:prstGeom prst="trapezoid">
            <a:avLst>
              <a:gd name="adj" fmla="val 55909"/>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17" name="Rectangle 16">
            <a:extLst>
              <a:ext uri="{FF2B5EF4-FFF2-40B4-BE49-F238E27FC236}">
                <a16:creationId xmlns:a16="http://schemas.microsoft.com/office/drawing/2014/main" id="{6D5433E4-43D8-998E-6AAE-505BAF8FF917}"/>
              </a:ext>
            </a:extLst>
          </p:cNvPr>
          <p:cNvSpPr/>
          <p:nvPr/>
        </p:nvSpPr>
        <p:spPr>
          <a:xfrm>
            <a:off x="-61778" y="0"/>
            <a:ext cx="7618279" cy="1069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24" name="TextBox 23">
            <a:extLst>
              <a:ext uri="{FF2B5EF4-FFF2-40B4-BE49-F238E27FC236}">
                <a16:creationId xmlns:a16="http://schemas.microsoft.com/office/drawing/2014/main" id="{E0B3F4EA-0D34-6ABD-9828-831EC9AA2E95}"/>
              </a:ext>
            </a:extLst>
          </p:cNvPr>
          <p:cNvSpPr txBox="1"/>
          <p:nvPr/>
        </p:nvSpPr>
        <p:spPr>
          <a:xfrm>
            <a:off x="-32553" y="8057735"/>
            <a:ext cx="5610381" cy="1015663"/>
          </a:xfrm>
          <a:prstGeom prst="rect">
            <a:avLst/>
          </a:prstGeom>
          <a:noFill/>
        </p:spPr>
        <p:txBody>
          <a:bodyPr wrap="square" rtlCol="0">
            <a:spAutoFit/>
          </a:bodyPr>
          <a:lstStyle/>
          <a:p>
            <a:pPr algn="ctr"/>
            <a:r>
              <a:rPr lang="en-US" sz="3600" spc="297" dirty="0">
                <a:solidFill>
                  <a:schemeClr val="bg1">
                    <a:lumMod val="85000"/>
                  </a:schemeClr>
                </a:solidFill>
                <a:latin typeface="Avenir Next" panose="020B0503020202020204" pitchFamily="34" charset="0"/>
              </a:rPr>
              <a:t>PLACEMENT</a:t>
            </a:r>
            <a:r>
              <a:rPr lang="en-US" sz="3600" spc="297" dirty="0">
                <a:solidFill>
                  <a:srgbClr val="F2A720"/>
                </a:solidFill>
                <a:latin typeface="Avenir Next" panose="020B0503020202020204" pitchFamily="34" charset="0"/>
              </a:rPr>
              <a:t> REPORT</a:t>
            </a:r>
          </a:p>
          <a:p>
            <a:pPr algn="ctr"/>
            <a:r>
              <a:rPr lang="en-US" sz="2400" spc="297" dirty="0">
                <a:solidFill>
                  <a:srgbClr val="F2A720"/>
                </a:solidFill>
                <a:latin typeface="Avenir Next" panose="020B0503020202020204" pitchFamily="34" charset="0"/>
              </a:rPr>
              <a:t>SESSION </a:t>
            </a:r>
            <a:r>
              <a:rPr lang="en-US" sz="2400" spc="297" dirty="0">
                <a:solidFill>
                  <a:schemeClr val="bg1">
                    <a:lumMod val="85000"/>
                  </a:schemeClr>
                </a:solidFill>
                <a:latin typeface="Avenir Next" panose="020B0503020202020204" pitchFamily="34" charset="0"/>
              </a:rPr>
              <a:t>2022-23</a:t>
            </a:r>
            <a:endParaRPr lang="en-IN" sz="2400" spc="297" dirty="0">
              <a:solidFill>
                <a:schemeClr val="bg1">
                  <a:lumMod val="85000"/>
                </a:schemeClr>
              </a:solidFill>
              <a:latin typeface="Avenir Next" panose="020B0503020202020204" pitchFamily="34" charset="0"/>
            </a:endParaRPr>
          </a:p>
        </p:txBody>
      </p:sp>
      <p:sp>
        <p:nvSpPr>
          <p:cNvPr id="2" name="Rectangle 1">
            <a:extLst>
              <a:ext uri="{FF2B5EF4-FFF2-40B4-BE49-F238E27FC236}">
                <a16:creationId xmlns:a16="http://schemas.microsoft.com/office/drawing/2014/main" id="{994B5362-F3D4-E7F7-F151-A05DCE288FBD}"/>
              </a:ext>
            </a:extLst>
          </p:cNvPr>
          <p:cNvSpPr/>
          <p:nvPr/>
        </p:nvSpPr>
        <p:spPr>
          <a:xfrm>
            <a:off x="-30884" y="405458"/>
            <a:ext cx="7618279" cy="103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2"/>
          </a:p>
        </p:txBody>
      </p:sp>
      <p:sp>
        <p:nvSpPr>
          <p:cNvPr id="3" name="TextBox 2">
            <a:extLst>
              <a:ext uri="{FF2B5EF4-FFF2-40B4-BE49-F238E27FC236}">
                <a16:creationId xmlns:a16="http://schemas.microsoft.com/office/drawing/2014/main" id="{79DC6094-ECC3-6B37-E884-ACD5D144C864}"/>
              </a:ext>
            </a:extLst>
          </p:cNvPr>
          <p:cNvSpPr txBox="1"/>
          <p:nvPr/>
        </p:nvSpPr>
        <p:spPr>
          <a:xfrm>
            <a:off x="1062834" y="443130"/>
            <a:ext cx="5430832" cy="953466"/>
          </a:xfrm>
          <a:prstGeom prst="rect">
            <a:avLst/>
          </a:prstGeom>
          <a:noFill/>
        </p:spPr>
        <p:txBody>
          <a:bodyPr wrap="square" rtlCol="0">
            <a:spAutoFit/>
          </a:bodyPr>
          <a:lstStyle/>
          <a:p>
            <a:pPr algn="ctr"/>
            <a:r>
              <a:rPr lang="en-US" sz="2798" spc="297" dirty="0">
                <a:solidFill>
                  <a:srgbClr val="313131"/>
                </a:solidFill>
                <a:latin typeface="Avenir Next Medium" panose="020B0603020202020204" pitchFamily="34" charset="0"/>
              </a:rPr>
              <a:t>THE PLACEMENT CELL</a:t>
            </a:r>
          </a:p>
          <a:p>
            <a:pPr algn="ctr"/>
            <a:r>
              <a:rPr lang="en-US" sz="2798" spc="297" dirty="0">
                <a:solidFill>
                  <a:srgbClr val="313131"/>
                </a:solidFill>
                <a:latin typeface="Avenir Next Medium" panose="020B0603020202020204" pitchFamily="34" charset="0"/>
              </a:rPr>
              <a:t>HANSRAJ COLLEGE</a:t>
            </a:r>
          </a:p>
        </p:txBody>
      </p:sp>
      <p:pic>
        <p:nvPicPr>
          <p:cNvPr id="5" name="Picture 6">
            <a:extLst>
              <a:ext uri="{FF2B5EF4-FFF2-40B4-BE49-F238E27FC236}">
                <a16:creationId xmlns:a16="http://schemas.microsoft.com/office/drawing/2014/main" id="{9A4420F6-DE05-1951-4A6F-8363EB775200}"/>
              </a:ext>
            </a:extLst>
          </p:cNvPr>
          <p:cNvPicPr>
            <a:picLocks noChangeAspect="1"/>
          </p:cNvPicPr>
          <p:nvPr/>
        </p:nvPicPr>
        <p:blipFill>
          <a:blip r:embed="rId3"/>
          <a:srcRect/>
          <a:stretch>
            <a:fillRect/>
          </a:stretch>
        </p:blipFill>
        <p:spPr>
          <a:xfrm>
            <a:off x="433841" y="592819"/>
            <a:ext cx="658197" cy="666341"/>
          </a:xfrm>
          <a:prstGeom prst="rect">
            <a:avLst/>
          </a:prstGeom>
        </p:spPr>
      </p:pic>
      <p:pic>
        <p:nvPicPr>
          <p:cNvPr id="14" name="Picture 2">
            <a:extLst>
              <a:ext uri="{FF2B5EF4-FFF2-40B4-BE49-F238E27FC236}">
                <a16:creationId xmlns:a16="http://schemas.microsoft.com/office/drawing/2014/main" id="{BA524C0D-B186-F5CD-970B-C4BC928B9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601" y="610454"/>
            <a:ext cx="621755" cy="619463"/>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6ACD145F-F9F6-D7A5-82E9-F1CD8C4C5344}"/>
              </a:ext>
            </a:extLst>
          </p:cNvPr>
          <p:cNvSpPr/>
          <p:nvPr/>
        </p:nvSpPr>
        <p:spPr>
          <a:xfrm rot="16200000">
            <a:off x="5895980" y="5742995"/>
            <a:ext cx="5029202" cy="5607049"/>
          </a:xfrm>
          <a:prstGeom prst="homePlate">
            <a:avLst>
              <a:gd name="adj" fmla="val 3098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9" name="Trapezoid 8">
            <a:extLst>
              <a:ext uri="{FF2B5EF4-FFF2-40B4-BE49-F238E27FC236}">
                <a16:creationId xmlns:a16="http://schemas.microsoft.com/office/drawing/2014/main" id="{4491A34A-35E3-53F2-007D-B9F0A5F6E5C2}"/>
              </a:ext>
            </a:extLst>
          </p:cNvPr>
          <p:cNvSpPr/>
          <p:nvPr/>
        </p:nvSpPr>
        <p:spPr>
          <a:xfrm rot="16200000">
            <a:off x="5318127" y="8737602"/>
            <a:ext cx="3854453" cy="1142999"/>
          </a:xfrm>
          <a:prstGeom prst="trapezoid">
            <a:avLst>
              <a:gd name="adj" fmla="val 55909"/>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8" name="Trapezoid 7">
            <a:extLst>
              <a:ext uri="{FF2B5EF4-FFF2-40B4-BE49-F238E27FC236}">
                <a16:creationId xmlns:a16="http://schemas.microsoft.com/office/drawing/2014/main" id="{049103E2-E221-BBF8-DAEE-E436BC3F09D5}"/>
              </a:ext>
            </a:extLst>
          </p:cNvPr>
          <p:cNvSpPr/>
          <p:nvPr/>
        </p:nvSpPr>
        <p:spPr>
          <a:xfrm rot="16200000">
            <a:off x="5318127" y="9172579"/>
            <a:ext cx="3854453" cy="1142999"/>
          </a:xfrm>
          <a:prstGeom prst="trapezoid">
            <a:avLst>
              <a:gd name="adj" fmla="val 55909"/>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grpSp>
        <p:nvGrpSpPr>
          <p:cNvPr id="18" name="Group 17">
            <a:extLst>
              <a:ext uri="{FF2B5EF4-FFF2-40B4-BE49-F238E27FC236}">
                <a16:creationId xmlns:a16="http://schemas.microsoft.com/office/drawing/2014/main" id="{8D5B4025-47CC-2579-3958-99552EADE244}"/>
              </a:ext>
            </a:extLst>
          </p:cNvPr>
          <p:cNvGrpSpPr/>
          <p:nvPr/>
        </p:nvGrpSpPr>
        <p:grpSpPr>
          <a:xfrm>
            <a:off x="-107246" y="10403204"/>
            <a:ext cx="7984774" cy="304490"/>
            <a:chOff x="-107243" y="10403195"/>
            <a:chExt cx="7984772" cy="304492"/>
          </a:xfrm>
        </p:grpSpPr>
        <p:sp>
          <p:nvSpPr>
            <p:cNvPr id="19" name="Rectangle 18">
              <a:extLst>
                <a:ext uri="{FF2B5EF4-FFF2-40B4-BE49-F238E27FC236}">
                  <a16:creationId xmlns:a16="http://schemas.microsoft.com/office/drawing/2014/main" id="{EF14EC94-2478-9D84-C122-C240ABF12AB7}"/>
                </a:ext>
              </a:extLst>
            </p:cNvPr>
            <p:cNvSpPr/>
            <p:nvPr/>
          </p:nvSpPr>
          <p:spPr>
            <a:xfrm>
              <a:off x="-107243" y="10405315"/>
              <a:ext cx="7984772" cy="299137"/>
            </a:xfrm>
            <a:prstGeom prst="rect">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pic>
          <p:nvPicPr>
            <p:cNvPr id="20" name="Graphic 19" descr="World">
              <a:extLst>
                <a:ext uri="{FF2B5EF4-FFF2-40B4-BE49-F238E27FC236}">
                  <a16:creationId xmlns:a16="http://schemas.microsoft.com/office/drawing/2014/main" id="{357F3B04-390A-3A33-0316-BB10DDA883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2340" y="10421661"/>
              <a:ext cx="256625" cy="256625"/>
            </a:xfrm>
            <a:prstGeom prst="rect">
              <a:avLst/>
            </a:prstGeom>
          </p:spPr>
        </p:pic>
        <p:sp>
          <p:nvSpPr>
            <p:cNvPr id="21" name="TextBox 20">
              <a:extLst>
                <a:ext uri="{FF2B5EF4-FFF2-40B4-BE49-F238E27FC236}">
                  <a16:creationId xmlns:a16="http://schemas.microsoft.com/office/drawing/2014/main" id="{EDAC2B1F-94ED-A653-F389-213BC79FFB63}"/>
                </a:ext>
              </a:extLst>
            </p:cNvPr>
            <p:cNvSpPr txBox="1"/>
            <p:nvPr/>
          </p:nvSpPr>
          <p:spPr>
            <a:xfrm>
              <a:off x="801772" y="10403195"/>
              <a:ext cx="3026887" cy="277001"/>
            </a:xfrm>
            <a:prstGeom prst="rect">
              <a:avLst/>
            </a:prstGeom>
            <a:noFill/>
          </p:spPr>
          <p:txBody>
            <a:bodyPr wrap="square" rtlCol="0">
              <a:spAutoFit/>
            </a:bodyPr>
            <a:lstStyle/>
            <a:p>
              <a:r>
                <a:rPr lang="en-US" sz="1200" spc="149" dirty="0">
                  <a:solidFill>
                    <a:srgbClr val="313131"/>
                  </a:solidFill>
                  <a:latin typeface="Avenir Next" panose="020B0503020202020204" pitchFamily="34" charset="0"/>
                </a:rPr>
                <a:t>www.placementhansraj.com</a:t>
              </a:r>
            </a:p>
          </p:txBody>
        </p:sp>
        <p:pic>
          <p:nvPicPr>
            <p:cNvPr id="22" name="Graphic 21" descr="Envelope">
              <a:extLst>
                <a:ext uri="{FF2B5EF4-FFF2-40B4-BE49-F238E27FC236}">
                  <a16:creationId xmlns:a16="http://schemas.microsoft.com/office/drawing/2014/main" id="{00964E01-1381-B290-B851-81A4AE9EAD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7120" y="10436776"/>
              <a:ext cx="256624" cy="256624"/>
            </a:xfrm>
            <a:prstGeom prst="rect">
              <a:avLst/>
            </a:prstGeom>
          </p:spPr>
        </p:pic>
        <p:sp>
          <p:nvSpPr>
            <p:cNvPr id="23" name="TextBox 22">
              <a:extLst>
                <a:ext uri="{FF2B5EF4-FFF2-40B4-BE49-F238E27FC236}">
                  <a16:creationId xmlns:a16="http://schemas.microsoft.com/office/drawing/2014/main" id="{32B28318-1FC0-E1D2-B28F-912C9A2E6937}"/>
                </a:ext>
              </a:extLst>
            </p:cNvPr>
            <p:cNvSpPr txBox="1"/>
            <p:nvPr/>
          </p:nvSpPr>
          <p:spPr>
            <a:xfrm>
              <a:off x="4362549" y="10430686"/>
              <a:ext cx="2928763" cy="277001"/>
            </a:xfrm>
            <a:prstGeom prst="rect">
              <a:avLst/>
            </a:prstGeom>
            <a:noFill/>
          </p:spPr>
          <p:txBody>
            <a:bodyPr wrap="square" rtlCol="0">
              <a:spAutoFit/>
            </a:bodyPr>
            <a:lstStyle/>
            <a:p>
              <a:r>
                <a:rPr lang="en-US" sz="1200" spc="149" dirty="0">
                  <a:solidFill>
                    <a:srgbClr val="313131"/>
                  </a:solidFill>
                  <a:latin typeface="Avenir Next" panose="020B0503020202020204" pitchFamily="34" charset="0"/>
                </a:rPr>
                <a:t>placementhansraj@hrc.du.ac.in</a:t>
              </a:r>
            </a:p>
          </p:txBody>
        </p:sp>
      </p:grpSp>
    </p:spTree>
    <p:extLst>
      <p:ext uri="{BB962C8B-B14F-4D97-AF65-F5344CB8AC3E}">
        <p14:creationId xmlns:p14="http://schemas.microsoft.com/office/powerpoint/2010/main" val="262273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9F3E9C-70BD-4FBF-C015-7B50A1D67670}"/>
              </a:ext>
            </a:extLst>
          </p:cNvPr>
          <p:cNvPicPr>
            <a:picLocks noChangeAspect="1"/>
          </p:cNvPicPr>
          <p:nvPr/>
        </p:nvPicPr>
        <p:blipFill>
          <a:blip r:embed="rId2">
            <a:grayscl/>
            <a:alphaModFix amt="24000"/>
            <a:extLst>
              <a:ext uri="{28A0092B-C50C-407E-A947-70E740481C1C}">
                <a14:useLocalDpi xmlns:a14="http://schemas.microsoft.com/office/drawing/2010/main" val="0"/>
              </a:ext>
            </a:extLst>
          </a:blip>
          <a:stretch>
            <a:fillRect/>
          </a:stretch>
        </p:blipFill>
        <p:spPr>
          <a:xfrm>
            <a:off x="-3752018" y="-490616"/>
            <a:ext cx="11537759" cy="11537759"/>
          </a:xfrm>
          <a:prstGeom prst="rect">
            <a:avLst/>
          </a:prstGeom>
        </p:spPr>
      </p:pic>
      <p:sp>
        <p:nvSpPr>
          <p:cNvPr id="29" name="TextBox 1">
            <a:extLst>
              <a:ext uri="{FF2B5EF4-FFF2-40B4-BE49-F238E27FC236}">
                <a16:creationId xmlns:a16="http://schemas.microsoft.com/office/drawing/2014/main" id="{CC95A021-7540-81CC-0856-564811FA8364}"/>
              </a:ext>
            </a:extLst>
          </p:cNvPr>
          <p:cNvSpPr txBox="1"/>
          <p:nvPr/>
        </p:nvSpPr>
        <p:spPr>
          <a:xfrm>
            <a:off x="531857" y="769104"/>
            <a:ext cx="6492797" cy="615233"/>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98" spc="297" dirty="0">
                <a:solidFill>
                  <a:srgbClr val="313131"/>
                </a:solidFill>
                <a:latin typeface="Avenir Next Demi Bold" panose="020B0703020202020204" pitchFamily="34" charset="0"/>
              </a:rPr>
              <a:t>CONVENERS’ FOREWORD​</a:t>
            </a:r>
            <a:endParaRPr lang="en-US" sz="3398" spc="297" dirty="0">
              <a:latin typeface="Avenir Next Demi Bold" panose="020B0703020202020204" pitchFamily="34" charset="0"/>
              <a:cs typeface="Calibri"/>
            </a:endParaRPr>
          </a:p>
        </p:txBody>
      </p:sp>
      <p:grpSp>
        <p:nvGrpSpPr>
          <p:cNvPr id="48" name="Group 47">
            <a:extLst>
              <a:ext uri="{FF2B5EF4-FFF2-40B4-BE49-F238E27FC236}">
                <a16:creationId xmlns:a16="http://schemas.microsoft.com/office/drawing/2014/main" id="{A68D2C32-B99E-9CF0-C8D5-1AF27D1F8356}"/>
              </a:ext>
            </a:extLst>
          </p:cNvPr>
          <p:cNvGrpSpPr/>
          <p:nvPr/>
        </p:nvGrpSpPr>
        <p:grpSpPr>
          <a:xfrm>
            <a:off x="1888651" y="1512891"/>
            <a:ext cx="3779199" cy="2253673"/>
            <a:chOff x="2195023" y="2182265"/>
            <a:chExt cx="3322079" cy="1981077"/>
          </a:xfrm>
        </p:grpSpPr>
        <p:pic>
          <p:nvPicPr>
            <p:cNvPr id="42" name="Picture 41">
              <a:extLst>
                <a:ext uri="{FF2B5EF4-FFF2-40B4-BE49-F238E27FC236}">
                  <a16:creationId xmlns:a16="http://schemas.microsoft.com/office/drawing/2014/main" id="{72C0B246-4583-1949-895A-7F86452908C9}"/>
                </a:ext>
              </a:extLst>
            </p:cNvPr>
            <p:cNvPicPr>
              <a:picLocks noChangeAspect="1"/>
            </p:cNvPicPr>
            <p:nvPr/>
          </p:nvPicPr>
          <p:blipFill rotWithShape="1">
            <a:blip r:embed="rId3"/>
            <a:srcRect t="14100" b="5732"/>
            <a:stretch/>
          </p:blipFill>
          <p:spPr>
            <a:xfrm>
              <a:off x="2210845" y="2183647"/>
              <a:ext cx="1415002" cy="1641275"/>
            </a:xfrm>
            <a:prstGeom prst="rect">
              <a:avLst/>
            </a:prstGeom>
            <a:ln w="12700">
              <a:solidFill>
                <a:srgbClr val="313131"/>
              </a:solidFill>
            </a:ln>
          </p:spPr>
        </p:pic>
        <p:grpSp>
          <p:nvGrpSpPr>
            <p:cNvPr id="44" name="Group 43">
              <a:extLst>
                <a:ext uri="{FF2B5EF4-FFF2-40B4-BE49-F238E27FC236}">
                  <a16:creationId xmlns:a16="http://schemas.microsoft.com/office/drawing/2014/main" id="{37EA93C6-6771-9131-F285-19BC5D799E6E}"/>
                </a:ext>
              </a:extLst>
            </p:cNvPr>
            <p:cNvGrpSpPr/>
            <p:nvPr/>
          </p:nvGrpSpPr>
          <p:grpSpPr>
            <a:xfrm>
              <a:off x="2195023" y="3755682"/>
              <a:ext cx="1439873" cy="394923"/>
              <a:chOff x="4092671" y="3768419"/>
              <a:chExt cx="1439873" cy="394923"/>
            </a:xfrm>
          </p:grpSpPr>
          <p:sp>
            <p:nvSpPr>
              <p:cNvPr id="45" name="Rectangle 44">
                <a:extLst>
                  <a:ext uri="{FF2B5EF4-FFF2-40B4-BE49-F238E27FC236}">
                    <a16:creationId xmlns:a16="http://schemas.microsoft.com/office/drawing/2014/main" id="{86AE66B0-C2C9-58D5-1A8E-C4A77F6B1D91}"/>
                  </a:ext>
                </a:extLst>
              </p:cNvPr>
              <p:cNvSpPr/>
              <p:nvPr/>
            </p:nvSpPr>
            <p:spPr>
              <a:xfrm>
                <a:off x="4092671" y="3780240"/>
                <a:ext cx="1439873" cy="383102"/>
              </a:xfrm>
              <a:prstGeom prst="rect">
                <a:avLst/>
              </a:prstGeom>
              <a:solidFill>
                <a:srgbClr val="313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2" dirty="0"/>
              </a:p>
            </p:txBody>
          </p:sp>
          <p:sp>
            <p:nvSpPr>
              <p:cNvPr id="46" name="TextBox 1">
                <a:extLst>
                  <a:ext uri="{FF2B5EF4-FFF2-40B4-BE49-F238E27FC236}">
                    <a16:creationId xmlns:a16="http://schemas.microsoft.com/office/drawing/2014/main" id="{633ED170-F8A5-3213-1FBC-0A2CE3632AD0}"/>
                  </a:ext>
                </a:extLst>
              </p:cNvPr>
              <p:cNvSpPr txBox="1"/>
              <p:nvPr/>
            </p:nvSpPr>
            <p:spPr>
              <a:xfrm>
                <a:off x="4092671" y="3768419"/>
                <a:ext cx="1439873" cy="392184"/>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spc="71" dirty="0">
                    <a:solidFill>
                      <a:schemeClr val="bg1">
                        <a:lumMod val="95000"/>
                      </a:schemeClr>
                    </a:solidFill>
                    <a:latin typeface="Avenir Next"/>
                    <a:cs typeface="Segoe UI"/>
                  </a:rPr>
                  <a:t>Dr. Alka Kakkar</a:t>
                </a:r>
              </a:p>
              <a:p>
                <a:pPr algn="ctr"/>
                <a:r>
                  <a:rPr lang="en-US" sz="1099" spc="71" dirty="0">
                    <a:solidFill>
                      <a:schemeClr val="bg1">
                        <a:lumMod val="95000"/>
                      </a:schemeClr>
                    </a:solidFill>
                    <a:latin typeface="Avenir Next"/>
                    <a:cs typeface="Segoe UI"/>
                  </a:rPr>
                  <a:t>Vice Principal</a:t>
                </a:r>
              </a:p>
            </p:txBody>
          </p:sp>
        </p:grpSp>
        <p:pic>
          <p:nvPicPr>
            <p:cNvPr id="47" name="Picture 46">
              <a:extLst>
                <a:ext uri="{FF2B5EF4-FFF2-40B4-BE49-F238E27FC236}">
                  <a16:creationId xmlns:a16="http://schemas.microsoft.com/office/drawing/2014/main" id="{4B8D5ADD-73ED-6449-9E92-BF598B4CFBBF}"/>
                </a:ext>
              </a:extLst>
            </p:cNvPr>
            <p:cNvPicPr>
              <a:picLocks noChangeAspect="1"/>
            </p:cNvPicPr>
            <p:nvPr/>
          </p:nvPicPr>
          <p:blipFill rotWithShape="1">
            <a:blip r:embed="rId4"/>
            <a:srcRect t="12047"/>
            <a:stretch/>
          </p:blipFill>
          <p:spPr>
            <a:xfrm>
              <a:off x="4087277" y="2182265"/>
              <a:ext cx="1415002" cy="1680409"/>
            </a:xfrm>
            <a:prstGeom prst="rect">
              <a:avLst/>
            </a:prstGeom>
            <a:ln w="12700">
              <a:solidFill>
                <a:srgbClr val="313131"/>
              </a:solidFill>
            </a:ln>
          </p:spPr>
        </p:pic>
        <p:grpSp>
          <p:nvGrpSpPr>
            <p:cNvPr id="43" name="Group 42">
              <a:extLst>
                <a:ext uri="{FF2B5EF4-FFF2-40B4-BE49-F238E27FC236}">
                  <a16:creationId xmlns:a16="http://schemas.microsoft.com/office/drawing/2014/main" id="{42E464B8-7745-CC66-D583-2CA612E6F16B}"/>
                </a:ext>
              </a:extLst>
            </p:cNvPr>
            <p:cNvGrpSpPr/>
            <p:nvPr/>
          </p:nvGrpSpPr>
          <p:grpSpPr>
            <a:xfrm>
              <a:off x="4077228" y="3768419"/>
              <a:ext cx="1439874" cy="394923"/>
              <a:chOff x="4087274" y="3768419"/>
              <a:chExt cx="1411172" cy="394923"/>
            </a:xfrm>
          </p:grpSpPr>
          <p:sp>
            <p:nvSpPr>
              <p:cNvPr id="37" name="Rectangle 36">
                <a:extLst>
                  <a:ext uri="{FF2B5EF4-FFF2-40B4-BE49-F238E27FC236}">
                    <a16:creationId xmlns:a16="http://schemas.microsoft.com/office/drawing/2014/main" id="{8DBC0142-8217-A9BB-4104-59C572171E61}"/>
                  </a:ext>
                </a:extLst>
              </p:cNvPr>
              <p:cNvSpPr/>
              <p:nvPr/>
            </p:nvSpPr>
            <p:spPr>
              <a:xfrm>
                <a:off x="4087275" y="3780240"/>
                <a:ext cx="1411171" cy="383102"/>
              </a:xfrm>
              <a:prstGeom prst="rect">
                <a:avLst/>
              </a:prstGeom>
              <a:solidFill>
                <a:srgbClr val="313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2"/>
              </a:p>
            </p:txBody>
          </p:sp>
          <p:sp>
            <p:nvSpPr>
              <p:cNvPr id="39" name="TextBox 1">
                <a:extLst>
                  <a:ext uri="{FF2B5EF4-FFF2-40B4-BE49-F238E27FC236}">
                    <a16:creationId xmlns:a16="http://schemas.microsoft.com/office/drawing/2014/main" id="{A889FF04-936A-7C48-5AF3-995F50C2DA09}"/>
                  </a:ext>
                </a:extLst>
              </p:cNvPr>
              <p:cNvSpPr txBox="1"/>
              <p:nvPr/>
            </p:nvSpPr>
            <p:spPr>
              <a:xfrm>
                <a:off x="4087274" y="3768419"/>
                <a:ext cx="1406490" cy="392184"/>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spc="71" dirty="0">
                    <a:solidFill>
                      <a:schemeClr val="bg1">
                        <a:lumMod val="95000"/>
                      </a:schemeClr>
                    </a:solidFill>
                    <a:latin typeface="Avenir Next"/>
                    <a:cs typeface="Segoe UI"/>
                  </a:rPr>
                  <a:t>Dr. Shailu Singh</a:t>
                </a:r>
              </a:p>
              <a:p>
                <a:pPr algn="ctr"/>
                <a:r>
                  <a:rPr lang="en-US" sz="1099" spc="71" dirty="0">
                    <a:solidFill>
                      <a:schemeClr val="bg1">
                        <a:lumMod val="95000"/>
                      </a:schemeClr>
                    </a:solidFill>
                    <a:latin typeface="Avenir Next"/>
                    <a:cs typeface="Segoe UI"/>
                  </a:rPr>
                  <a:t>Convener</a:t>
                </a:r>
              </a:p>
            </p:txBody>
          </p:sp>
        </p:grpSp>
      </p:grpSp>
      <p:grpSp>
        <p:nvGrpSpPr>
          <p:cNvPr id="32" name="Group 31">
            <a:extLst>
              <a:ext uri="{FF2B5EF4-FFF2-40B4-BE49-F238E27FC236}">
                <a16:creationId xmlns:a16="http://schemas.microsoft.com/office/drawing/2014/main" id="{8ADFE0AB-9E19-D9D2-1B55-9E5CAF3A8DD9}"/>
              </a:ext>
            </a:extLst>
          </p:cNvPr>
          <p:cNvGrpSpPr/>
          <p:nvPr/>
        </p:nvGrpSpPr>
        <p:grpSpPr>
          <a:xfrm>
            <a:off x="-226011" y="9999117"/>
            <a:ext cx="8973801" cy="1672898"/>
            <a:chOff x="-226013" y="9999115"/>
            <a:chExt cx="8973800" cy="1672899"/>
          </a:xfrm>
        </p:grpSpPr>
        <p:sp>
          <p:nvSpPr>
            <p:cNvPr id="30" name="Parallelogram 29">
              <a:extLst>
                <a:ext uri="{FF2B5EF4-FFF2-40B4-BE49-F238E27FC236}">
                  <a16:creationId xmlns:a16="http://schemas.microsoft.com/office/drawing/2014/main" id="{D50DB614-7378-4851-890B-E40216E78736}"/>
                </a:ext>
              </a:extLst>
            </p:cNvPr>
            <p:cNvSpPr/>
            <p:nvPr/>
          </p:nvSpPr>
          <p:spPr>
            <a:xfrm>
              <a:off x="213451" y="10412062"/>
              <a:ext cx="6641238" cy="540418"/>
            </a:xfrm>
            <a:prstGeom prst="parallelogram">
              <a:avLst>
                <a:gd name="adj" fmla="val 56891"/>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31" name="Parallelogram 30">
              <a:extLst>
                <a:ext uri="{FF2B5EF4-FFF2-40B4-BE49-F238E27FC236}">
                  <a16:creationId xmlns:a16="http://schemas.microsoft.com/office/drawing/2014/main" id="{238746A6-7536-7614-24D3-C7D8C406AAF8}"/>
                </a:ext>
              </a:extLst>
            </p:cNvPr>
            <p:cNvSpPr/>
            <p:nvPr/>
          </p:nvSpPr>
          <p:spPr>
            <a:xfrm>
              <a:off x="-226013" y="10554302"/>
              <a:ext cx="7141662" cy="540418"/>
            </a:xfrm>
            <a:prstGeom prst="parallelogram">
              <a:avLst>
                <a:gd name="adj" fmla="val 56891"/>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grpSp>
          <p:nvGrpSpPr>
            <p:cNvPr id="23" name="Group 23"/>
            <p:cNvGrpSpPr/>
            <p:nvPr/>
          </p:nvGrpSpPr>
          <p:grpSpPr>
            <a:xfrm rot="5400000">
              <a:off x="6714041" y="9638269"/>
              <a:ext cx="1672899" cy="2394592"/>
              <a:chOff x="0" y="-80172"/>
              <a:chExt cx="834701" cy="1194792"/>
            </a:xfrm>
          </p:grpSpPr>
          <p:sp>
            <p:nvSpPr>
              <p:cNvPr id="24" name="Freeform 24"/>
              <p:cNvSpPr/>
              <p:nvPr/>
            </p:nvSpPr>
            <p:spPr>
              <a:xfrm>
                <a:off x="35668" y="-80172"/>
                <a:ext cx="799033" cy="1194792"/>
              </a:xfrm>
              <a:custGeom>
                <a:avLst/>
                <a:gdLst/>
                <a:ahLst/>
                <a:cxnLst/>
                <a:rect l="l" t="t" r="r" b="b"/>
                <a:pathLst>
                  <a:path w="799033" h="1194792">
                    <a:moveTo>
                      <a:pt x="399516" y="0"/>
                    </a:moveTo>
                    <a:lnTo>
                      <a:pt x="799033" y="203200"/>
                    </a:lnTo>
                    <a:lnTo>
                      <a:pt x="799033" y="991592"/>
                    </a:lnTo>
                    <a:lnTo>
                      <a:pt x="399516" y="1194792"/>
                    </a:lnTo>
                    <a:lnTo>
                      <a:pt x="0" y="991592"/>
                    </a:lnTo>
                    <a:lnTo>
                      <a:pt x="0" y="203200"/>
                    </a:lnTo>
                    <a:lnTo>
                      <a:pt x="399516" y="0"/>
                    </a:lnTo>
                    <a:close/>
                  </a:path>
                </a:pathLst>
              </a:custGeom>
              <a:solidFill>
                <a:srgbClr val="313131"/>
              </a:solidFill>
            </p:spPr>
          </p:sp>
          <p:sp>
            <p:nvSpPr>
              <p:cNvPr id="25" name="TextBox 25"/>
              <p:cNvSpPr txBox="1"/>
              <p:nvPr/>
            </p:nvSpPr>
            <p:spPr>
              <a:xfrm>
                <a:off x="0" y="111125"/>
                <a:ext cx="698500" cy="561975"/>
              </a:xfrm>
              <a:prstGeom prst="rect">
                <a:avLst/>
              </a:prstGeom>
            </p:spPr>
            <p:txBody>
              <a:bodyPr lIns="50799" tIns="50799" rIns="50799" bIns="50799" rtlCol="0" anchor="ctr"/>
              <a:lstStyle/>
              <a:p>
                <a:pPr algn="ctr">
                  <a:lnSpc>
                    <a:spcPts val="2239"/>
                  </a:lnSpc>
                </a:pPr>
                <a:endParaRPr sz="594"/>
              </a:p>
            </p:txBody>
          </p:sp>
        </p:grpSp>
        <p:grpSp>
          <p:nvGrpSpPr>
            <p:cNvPr id="26" name="Group 26"/>
            <p:cNvGrpSpPr/>
            <p:nvPr/>
          </p:nvGrpSpPr>
          <p:grpSpPr>
            <a:xfrm rot="5400000">
              <a:off x="6866070" y="9917757"/>
              <a:ext cx="1173337" cy="1754488"/>
              <a:chOff x="0" y="0"/>
              <a:chExt cx="799033" cy="1194791"/>
            </a:xfrm>
          </p:grpSpPr>
          <p:sp>
            <p:nvSpPr>
              <p:cNvPr id="27" name="Freeform 27"/>
              <p:cNvSpPr/>
              <p:nvPr/>
            </p:nvSpPr>
            <p:spPr>
              <a:xfrm>
                <a:off x="0" y="0"/>
                <a:ext cx="799033" cy="1194792"/>
              </a:xfrm>
              <a:custGeom>
                <a:avLst/>
                <a:gdLst/>
                <a:ahLst/>
                <a:cxnLst/>
                <a:rect l="l" t="t" r="r" b="b"/>
                <a:pathLst>
                  <a:path w="799033" h="1194792">
                    <a:moveTo>
                      <a:pt x="399516" y="0"/>
                    </a:moveTo>
                    <a:lnTo>
                      <a:pt x="799033" y="203200"/>
                    </a:lnTo>
                    <a:lnTo>
                      <a:pt x="799033" y="991592"/>
                    </a:lnTo>
                    <a:lnTo>
                      <a:pt x="399516" y="1194792"/>
                    </a:lnTo>
                    <a:lnTo>
                      <a:pt x="0" y="991592"/>
                    </a:lnTo>
                    <a:lnTo>
                      <a:pt x="0" y="203200"/>
                    </a:lnTo>
                    <a:lnTo>
                      <a:pt x="399516" y="0"/>
                    </a:lnTo>
                    <a:close/>
                  </a:path>
                </a:pathLst>
              </a:custGeom>
              <a:solidFill>
                <a:srgbClr val="F2A840"/>
              </a:solidFill>
            </p:spPr>
          </p:sp>
          <p:sp>
            <p:nvSpPr>
              <p:cNvPr id="28" name="TextBox 28"/>
              <p:cNvSpPr txBox="1"/>
              <p:nvPr/>
            </p:nvSpPr>
            <p:spPr>
              <a:xfrm>
                <a:off x="0" y="111125"/>
                <a:ext cx="698500" cy="561975"/>
              </a:xfrm>
              <a:prstGeom prst="rect">
                <a:avLst/>
              </a:prstGeom>
            </p:spPr>
            <p:txBody>
              <a:bodyPr lIns="50799" tIns="50799" rIns="50799" bIns="50799" rtlCol="0" anchor="ctr"/>
              <a:lstStyle/>
              <a:p>
                <a:pPr algn="ctr">
                  <a:lnSpc>
                    <a:spcPts val="2239"/>
                  </a:lnSpc>
                </a:pPr>
                <a:endParaRPr sz="594"/>
              </a:p>
            </p:txBody>
          </p:sp>
        </p:grpSp>
      </p:grpSp>
      <p:grpSp>
        <p:nvGrpSpPr>
          <p:cNvPr id="33" name="Group 32">
            <a:extLst>
              <a:ext uri="{FF2B5EF4-FFF2-40B4-BE49-F238E27FC236}">
                <a16:creationId xmlns:a16="http://schemas.microsoft.com/office/drawing/2014/main" id="{AC45E4A4-C676-5F0F-4CE6-EF256FF87846}"/>
              </a:ext>
            </a:extLst>
          </p:cNvPr>
          <p:cNvGrpSpPr/>
          <p:nvPr/>
        </p:nvGrpSpPr>
        <p:grpSpPr>
          <a:xfrm flipH="1" flipV="1">
            <a:off x="-1188059" y="-970047"/>
            <a:ext cx="8973800" cy="1672899"/>
            <a:chOff x="-226013" y="9999115"/>
            <a:chExt cx="8973800" cy="1672899"/>
          </a:xfrm>
        </p:grpSpPr>
        <p:sp>
          <p:nvSpPr>
            <p:cNvPr id="34" name="Parallelogram 33">
              <a:extLst>
                <a:ext uri="{FF2B5EF4-FFF2-40B4-BE49-F238E27FC236}">
                  <a16:creationId xmlns:a16="http://schemas.microsoft.com/office/drawing/2014/main" id="{6340A950-503F-1FE1-DE35-95F193CEF786}"/>
                </a:ext>
              </a:extLst>
            </p:cNvPr>
            <p:cNvSpPr/>
            <p:nvPr/>
          </p:nvSpPr>
          <p:spPr>
            <a:xfrm>
              <a:off x="213451" y="10401902"/>
              <a:ext cx="6641238" cy="540418"/>
            </a:xfrm>
            <a:prstGeom prst="parallelogram">
              <a:avLst>
                <a:gd name="adj" fmla="val 56891"/>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35" name="Parallelogram 34">
              <a:extLst>
                <a:ext uri="{FF2B5EF4-FFF2-40B4-BE49-F238E27FC236}">
                  <a16:creationId xmlns:a16="http://schemas.microsoft.com/office/drawing/2014/main" id="{35747604-A70C-2AAD-DE04-E881298AD08B}"/>
                </a:ext>
              </a:extLst>
            </p:cNvPr>
            <p:cNvSpPr/>
            <p:nvPr/>
          </p:nvSpPr>
          <p:spPr>
            <a:xfrm>
              <a:off x="-226013" y="10544142"/>
              <a:ext cx="7141662" cy="540418"/>
            </a:xfrm>
            <a:prstGeom prst="parallelogram">
              <a:avLst>
                <a:gd name="adj" fmla="val 56891"/>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grpSp>
          <p:nvGrpSpPr>
            <p:cNvPr id="36" name="Group 23">
              <a:extLst>
                <a:ext uri="{FF2B5EF4-FFF2-40B4-BE49-F238E27FC236}">
                  <a16:creationId xmlns:a16="http://schemas.microsoft.com/office/drawing/2014/main" id="{2DDD05F1-56D8-5241-2119-AF091EAE5156}"/>
                </a:ext>
              </a:extLst>
            </p:cNvPr>
            <p:cNvGrpSpPr/>
            <p:nvPr/>
          </p:nvGrpSpPr>
          <p:grpSpPr>
            <a:xfrm rot="5400000">
              <a:off x="6714041" y="9638269"/>
              <a:ext cx="1672899" cy="2394592"/>
              <a:chOff x="0" y="-80172"/>
              <a:chExt cx="834701" cy="1194792"/>
            </a:xfrm>
          </p:grpSpPr>
          <p:sp>
            <p:nvSpPr>
              <p:cNvPr id="50" name="Freeform 24">
                <a:extLst>
                  <a:ext uri="{FF2B5EF4-FFF2-40B4-BE49-F238E27FC236}">
                    <a16:creationId xmlns:a16="http://schemas.microsoft.com/office/drawing/2014/main" id="{F286A809-533C-DF9E-5068-6839DF52F528}"/>
                  </a:ext>
                </a:extLst>
              </p:cNvPr>
              <p:cNvSpPr/>
              <p:nvPr/>
            </p:nvSpPr>
            <p:spPr>
              <a:xfrm>
                <a:off x="35668" y="-80172"/>
                <a:ext cx="799033" cy="1194792"/>
              </a:xfrm>
              <a:custGeom>
                <a:avLst/>
                <a:gdLst/>
                <a:ahLst/>
                <a:cxnLst/>
                <a:rect l="l" t="t" r="r" b="b"/>
                <a:pathLst>
                  <a:path w="799033" h="1194792">
                    <a:moveTo>
                      <a:pt x="399516" y="0"/>
                    </a:moveTo>
                    <a:lnTo>
                      <a:pt x="799033" y="203200"/>
                    </a:lnTo>
                    <a:lnTo>
                      <a:pt x="799033" y="991592"/>
                    </a:lnTo>
                    <a:lnTo>
                      <a:pt x="399516" y="1194792"/>
                    </a:lnTo>
                    <a:lnTo>
                      <a:pt x="0" y="991592"/>
                    </a:lnTo>
                    <a:lnTo>
                      <a:pt x="0" y="203200"/>
                    </a:lnTo>
                    <a:lnTo>
                      <a:pt x="399516" y="0"/>
                    </a:lnTo>
                    <a:close/>
                  </a:path>
                </a:pathLst>
              </a:custGeom>
              <a:solidFill>
                <a:srgbClr val="313131"/>
              </a:solidFill>
            </p:spPr>
          </p:sp>
          <p:sp>
            <p:nvSpPr>
              <p:cNvPr id="51" name="TextBox 25">
                <a:extLst>
                  <a:ext uri="{FF2B5EF4-FFF2-40B4-BE49-F238E27FC236}">
                    <a16:creationId xmlns:a16="http://schemas.microsoft.com/office/drawing/2014/main" id="{20B71234-8158-BE1D-B53C-899F6DA970F4}"/>
                  </a:ext>
                </a:extLst>
              </p:cNvPr>
              <p:cNvSpPr txBox="1"/>
              <p:nvPr/>
            </p:nvSpPr>
            <p:spPr>
              <a:xfrm>
                <a:off x="0" y="111125"/>
                <a:ext cx="698500" cy="561975"/>
              </a:xfrm>
              <a:prstGeom prst="rect">
                <a:avLst/>
              </a:prstGeom>
            </p:spPr>
            <p:txBody>
              <a:bodyPr lIns="50799" tIns="50799" rIns="50799" bIns="50799" rtlCol="0" anchor="ctr"/>
              <a:lstStyle/>
              <a:p>
                <a:pPr algn="ctr">
                  <a:lnSpc>
                    <a:spcPts val="2239"/>
                  </a:lnSpc>
                </a:pPr>
                <a:endParaRPr sz="594"/>
              </a:p>
            </p:txBody>
          </p:sp>
        </p:grpSp>
        <p:grpSp>
          <p:nvGrpSpPr>
            <p:cNvPr id="38" name="Group 26">
              <a:extLst>
                <a:ext uri="{FF2B5EF4-FFF2-40B4-BE49-F238E27FC236}">
                  <a16:creationId xmlns:a16="http://schemas.microsoft.com/office/drawing/2014/main" id="{555F0926-F760-97C9-2F5A-6FA19BEB31BE}"/>
                </a:ext>
              </a:extLst>
            </p:cNvPr>
            <p:cNvGrpSpPr/>
            <p:nvPr/>
          </p:nvGrpSpPr>
          <p:grpSpPr>
            <a:xfrm rot="5400000">
              <a:off x="6866070" y="9917757"/>
              <a:ext cx="1173337" cy="1754488"/>
              <a:chOff x="0" y="0"/>
              <a:chExt cx="799033" cy="1194791"/>
            </a:xfrm>
          </p:grpSpPr>
          <p:sp>
            <p:nvSpPr>
              <p:cNvPr id="41" name="Freeform 27">
                <a:extLst>
                  <a:ext uri="{FF2B5EF4-FFF2-40B4-BE49-F238E27FC236}">
                    <a16:creationId xmlns:a16="http://schemas.microsoft.com/office/drawing/2014/main" id="{AF685572-89D7-C801-78F7-B5EA2BDA854B}"/>
                  </a:ext>
                </a:extLst>
              </p:cNvPr>
              <p:cNvSpPr/>
              <p:nvPr/>
            </p:nvSpPr>
            <p:spPr>
              <a:xfrm>
                <a:off x="0" y="0"/>
                <a:ext cx="799033" cy="1194792"/>
              </a:xfrm>
              <a:custGeom>
                <a:avLst/>
                <a:gdLst/>
                <a:ahLst/>
                <a:cxnLst/>
                <a:rect l="l" t="t" r="r" b="b"/>
                <a:pathLst>
                  <a:path w="799033" h="1194792">
                    <a:moveTo>
                      <a:pt x="399516" y="0"/>
                    </a:moveTo>
                    <a:lnTo>
                      <a:pt x="799033" y="203200"/>
                    </a:lnTo>
                    <a:lnTo>
                      <a:pt x="799033" y="991592"/>
                    </a:lnTo>
                    <a:lnTo>
                      <a:pt x="399516" y="1194792"/>
                    </a:lnTo>
                    <a:lnTo>
                      <a:pt x="0" y="991592"/>
                    </a:lnTo>
                    <a:lnTo>
                      <a:pt x="0" y="203200"/>
                    </a:lnTo>
                    <a:lnTo>
                      <a:pt x="399516" y="0"/>
                    </a:lnTo>
                    <a:close/>
                  </a:path>
                </a:pathLst>
              </a:custGeom>
              <a:solidFill>
                <a:srgbClr val="F2A840"/>
              </a:solidFill>
            </p:spPr>
          </p:sp>
          <p:sp>
            <p:nvSpPr>
              <p:cNvPr id="49" name="TextBox 28">
                <a:extLst>
                  <a:ext uri="{FF2B5EF4-FFF2-40B4-BE49-F238E27FC236}">
                    <a16:creationId xmlns:a16="http://schemas.microsoft.com/office/drawing/2014/main" id="{0C131030-E026-9E43-9448-8CB7D729B104}"/>
                  </a:ext>
                </a:extLst>
              </p:cNvPr>
              <p:cNvSpPr txBox="1"/>
              <p:nvPr/>
            </p:nvSpPr>
            <p:spPr>
              <a:xfrm>
                <a:off x="0" y="111125"/>
                <a:ext cx="698500" cy="561975"/>
              </a:xfrm>
              <a:prstGeom prst="rect">
                <a:avLst/>
              </a:prstGeom>
            </p:spPr>
            <p:txBody>
              <a:bodyPr lIns="50799" tIns="50799" rIns="50799" bIns="50799" rtlCol="0" anchor="ctr"/>
              <a:lstStyle/>
              <a:p>
                <a:pPr algn="ctr">
                  <a:lnSpc>
                    <a:spcPts val="2239"/>
                  </a:lnSpc>
                </a:pPr>
                <a:endParaRPr sz="594"/>
              </a:p>
            </p:txBody>
          </p:sp>
        </p:grpSp>
      </p:grpSp>
      <p:sp>
        <p:nvSpPr>
          <p:cNvPr id="9" name="Rectangle 8">
            <a:extLst>
              <a:ext uri="{FF2B5EF4-FFF2-40B4-BE49-F238E27FC236}">
                <a16:creationId xmlns:a16="http://schemas.microsoft.com/office/drawing/2014/main" id="{F7039F76-6D45-9863-67A3-5390FAF51222}"/>
              </a:ext>
            </a:extLst>
          </p:cNvPr>
          <p:cNvSpPr/>
          <p:nvPr/>
        </p:nvSpPr>
        <p:spPr>
          <a:xfrm>
            <a:off x="321646" y="4034684"/>
            <a:ext cx="6916440" cy="5691457"/>
          </a:xfrm>
          <a:prstGeom prst="rect">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40" name="TextBox 1">
            <a:extLst>
              <a:ext uri="{FF2B5EF4-FFF2-40B4-BE49-F238E27FC236}">
                <a16:creationId xmlns:a16="http://schemas.microsoft.com/office/drawing/2014/main" id="{9F8AF3B9-1865-0630-4B4F-70AEC33A1605}"/>
              </a:ext>
            </a:extLst>
          </p:cNvPr>
          <p:cNvSpPr txBox="1"/>
          <p:nvPr/>
        </p:nvSpPr>
        <p:spPr>
          <a:xfrm>
            <a:off x="495638" y="4408276"/>
            <a:ext cx="6529014" cy="5096908"/>
          </a:xfrm>
          <a:prstGeom prst="rect">
            <a:avLst/>
          </a:prstGeom>
          <a:noFill/>
        </p:spPr>
        <p:txBody>
          <a:bodyPr wrap="square" lIns="91441" tIns="45720" rIns="91441"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1" spc="71" dirty="0">
                <a:solidFill>
                  <a:srgbClr val="313131"/>
                </a:solidFill>
                <a:latin typeface="Avenir Next"/>
                <a:ea typeface="+mn-lt"/>
                <a:cs typeface="+mn-lt"/>
              </a:rPr>
              <a:t>The Placement Cell plays a fundamental role in providing the right opportunities to the students as they embark upon their journey from college life to the corporate world. The finest academic talent pool of Hansraj has proved its capabilities over the years by becoming treasured assets of the organizations they have been a part of and how they have transformed themselves into astute and pragmatic leaders of the future.</a:t>
            </a:r>
          </a:p>
          <a:p>
            <a:pPr algn="just"/>
            <a:endParaRPr lang="en-US" sz="1301" spc="71" dirty="0">
              <a:solidFill>
                <a:srgbClr val="313131"/>
              </a:solidFill>
              <a:latin typeface="Avenir Next"/>
              <a:ea typeface="+mn-lt"/>
              <a:cs typeface="+mn-lt"/>
            </a:endParaRPr>
          </a:p>
          <a:p>
            <a:pPr algn="just"/>
            <a:r>
              <a:rPr lang="en-US" sz="1301" spc="71" dirty="0">
                <a:solidFill>
                  <a:srgbClr val="313131"/>
                </a:solidFill>
                <a:latin typeface="Avenir Next"/>
                <a:ea typeface="+mn-lt"/>
                <a:cs typeface="+mn-lt"/>
              </a:rPr>
              <a:t>The Cell has undertaken myriad initiatives to upskill the students and facilitate their holistic development so that they can make better-informed decisions and are better prepared for the dynamic and challenging placement processes besides fulfilling the gap to marry up the requirements of the companies with the right skill sets of the students.</a:t>
            </a:r>
          </a:p>
          <a:p>
            <a:pPr algn="just"/>
            <a:endParaRPr lang="en-US" sz="1301" spc="71" dirty="0">
              <a:solidFill>
                <a:srgbClr val="313131"/>
              </a:solidFill>
              <a:latin typeface="Avenir Next"/>
              <a:ea typeface="+mn-lt"/>
              <a:cs typeface="+mn-lt"/>
            </a:endParaRPr>
          </a:p>
          <a:p>
            <a:pPr algn="just"/>
            <a:r>
              <a:rPr lang="en-US" sz="1301" spc="71" dirty="0">
                <a:solidFill>
                  <a:srgbClr val="313131"/>
                </a:solidFill>
                <a:latin typeface="Avenir Next"/>
                <a:ea typeface="+mn-lt"/>
                <a:cs typeface="+mn-lt"/>
              </a:rPr>
              <a:t>The Placement Session 2022-23 witnessed 280+ firms from diverse sectors taking part in the placement drives and making 540+ offers to the students. It was a matter of pride to onboard a significant number of new and eminent organizations this year. This remarkable year-on-year surge in the number of new recruiters and the quality of the placement opportunities is a testimony to the utmost diligence and consistency of the Placement Team. </a:t>
            </a:r>
          </a:p>
          <a:p>
            <a:pPr algn="just"/>
            <a:endParaRPr lang="en-US" sz="1301" spc="71" dirty="0">
              <a:solidFill>
                <a:srgbClr val="313131"/>
              </a:solidFill>
              <a:latin typeface="Avenir Next"/>
              <a:ea typeface="+mn-lt"/>
              <a:cs typeface="+mn-lt"/>
            </a:endParaRPr>
          </a:p>
          <a:p>
            <a:pPr algn="just"/>
            <a:r>
              <a:rPr lang="en-US" sz="1301" spc="71" dirty="0">
                <a:solidFill>
                  <a:srgbClr val="313131"/>
                </a:solidFill>
                <a:latin typeface="Avenir Next"/>
                <a:ea typeface="+mn-lt"/>
                <a:cs typeface="+mn-lt"/>
              </a:rPr>
              <a:t>As we commence the next session, it gives us immense pleasure to extend a heartfelt welcome to our distinguished recruiters to take part in this journey towards excellence, and look forward to yet another record-breaking Placement Season!</a:t>
            </a:r>
          </a:p>
        </p:txBody>
      </p:sp>
      <p:sp>
        <p:nvSpPr>
          <p:cNvPr id="3" name="TextBox 22">
            <a:extLst>
              <a:ext uri="{FF2B5EF4-FFF2-40B4-BE49-F238E27FC236}">
                <a16:creationId xmlns:a16="http://schemas.microsoft.com/office/drawing/2014/main" id="{648A0F65-7564-E147-8C73-863CE62ED096}"/>
              </a:ext>
            </a:extLst>
          </p:cNvPr>
          <p:cNvSpPr txBox="1"/>
          <p:nvPr/>
        </p:nvSpPr>
        <p:spPr>
          <a:xfrm>
            <a:off x="273644" y="3770904"/>
            <a:ext cx="697627" cy="13226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995" b="1" dirty="0">
                <a:solidFill>
                  <a:srgbClr val="313131"/>
                </a:solidFill>
                <a:latin typeface="Times New Roman" panose="02020603050405020304" pitchFamily="18" charset="0"/>
                <a:cs typeface="Times New Roman" panose="02020603050405020304" pitchFamily="18" charset="0"/>
              </a:rPr>
              <a:t>“</a:t>
            </a:r>
          </a:p>
        </p:txBody>
      </p:sp>
      <p:sp>
        <p:nvSpPr>
          <p:cNvPr id="4" name="TextBox 23">
            <a:extLst>
              <a:ext uri="{FF2B5EF4-FFF2-40B4-BE49-F238E27FC236}">
                <a16:creationId xmlns:a16="http://schemas.microsoft.com/office/drawing/2014/main" id="{2737A8CF-A396-8649-B690-F4A5DC76976A}"/>
              </a:ext>
            </a:extLst>
          </p:cNvPr>
          <p:cNvSpPr txBox="1"/>
          <p:nvPr/>
        </p:nvSpPr>
        <p:spPr>
          <a:xfrm>
            <a:off x="6574905" y="8985162"/>
            <a:ext cx="697627" cy="13226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995" b="1" dirty="0">
                <a:solidFill>
                  <a:srgbClr val="31313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329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AF24D33-5333-82F8-CAB2-7E1C1433C708}"/>
              </a:ext>
            </a:extLst>
          </p:cNvPr>
          <p:cNvPicPr>
            <a:picLocks noChangeAspect="1"/>
          </p:cNvPicPr>
          <p:nvPr/>
        </p:nvPicPr>
        <p:blipFill>
          <a:blip r:embed="rId2">
            <a:alphaModFix amt="47000"/>
            <a:grayscl/>
          </a:blip>
          <a:srcRect l="1739" t="11414" r="1280" b="25181"/>
          <a:stretch>
            <a:fillRect/>
          </a:stretch>
        </p:blipFill>
        <p:spPr>
          <a:xfrm>
            <a:off x="3" y="58800"/>
            <a:ext cx="7556497" cy="10693400"/>
          </a:xfrm>
          <a:prstGeom prst="rect">
            <a:avLst/>
          </a:prstGeom>
        </p:spPr>
      </p:pic>
      <p:grpSp>
        <p:nvGrpSpPr>
          <p:cNvPr id="4" name="Group 4">
            <a:extLst>
              <a:ext uri="{FF2B5EF4-FFF2-40B4-BE49-F238E27FC236}">
                <a16:creationId xmlns:a16="http://schemas.microsoft.com/office/drawing/2014/main" id="{8A09FE80-F09F-95AB-27D2-128864B0465C}"/>
              </a:ext>
            </a:extLst>
          </p:cNvPr>
          <p:cNvGrpSpPr/>
          <p:nvPr/>
        </p:nvGrpSpPr>
        <p:grpSpPr>
          <a:xfrm>
            <a:off x="-65879" y="-612707"/>
            <a:ext cx="8982805" cy="901982"/>
            <a:chOff x="10" y="24"/>
            <a:chExt cx="11977073" cy="1202642"/>
          </a:xfrm>
          <a:solidFill>
            <a:srgbClr val="313131"/>
          </a:solidFill>
        </p:grpSpPr>
        <p:grpSp>
          <p:nvGrpSpPr>
            <p:cNvPr id="5" name="Group 5">
              <a:extLst>
                <a:ext uri="{FF2B5EF4-FFF2-40B4-BE49-F238E27FC236}">
                  <a16:creationId xmlns:a16="http://schemas.microsoft.com/office/drawing/2014/main" id="{DA1B0547-2494-5B20-1048-1D0011782E8D}"/>
                </a:ext>
              </a:extLst>
            </p:cNvPr>
            <p:cNvGrpSpPr>
              <a:grpSpLocks noChangeAspect="1"/>
            </p:cNvGrpSpPr>
            <p:nvPr/>
          </p:nvGrpSpPr>
          <p:grpSpPr>
            <a:xfrm rot="-10800000">
              <a:off x="10" y="635783"/>
              <a:ext cx="2191690" cy="566883"/>
              <a:chOff x="0" y="4"/>
              <a:chExt cx="5990843" cy="1549528"/>
            </a:xfrm>
            <a:grpFill/>
          </p:grpSpPr>
          <p:sp>
            <p:nvSpPr>
              <p:cNvPr id="8" name="Freeform 6">
                <a:extLst>
                  <a:ext uri="{FF2B5EF4-FFF2-40B4-BE49-F238E27FC236}">
                    <a16:creationId xmlns:a16="http://schemas.microsoft.com/office/drawing/2014/main" id="{1C4969D1-09DA-4B3F-17F2-953F7D069003}"/>
                  </a:ext>
                </a:extLst>
              </p:cNvPr>
              <p:cNvSpPr/>
              <p:nvPr/>
            </p:nvSpPr>
            <p:spPr>
              <a:xfrm>
                <a:off x="0" y="4"/>
                <a:ext cx="5990843" cy="1549528"/>
              </a:xfrm>
              <a:custGeom>
                <a:avLst/>
                <a:gdLst/>
                <a:ahLst/>
                <a:cxnLst/>
                <a:rect l="l" t="t" r="r" b="b"/>
                <a:pathLst>
                  <a:path w="5990844" h="1549527">
                    <a:moveTo>
                      <a:pt x="5990844" y="1549527"/>
                    </a:moveTo>
                    <a:lnTo>
                      <a:pt x="5990844" y="0"/>
                    </a:lnTo>
                    <a:lnTo>
                      <a:pt x="213106" y="0"/>
                    </a:lnTo>
                    <a:lnTo>
                      <a:pt x="0" y="294005"/>
                    </a:lnTo>
                    <a:lnTo>
                      <a:pt x="1484630" y="294005"/>
                    </a:lnTo>
                    <a:lnTo>
                      <a:pt x="2377567" y="1549527"/>
                    </a:lnTo>
                  </a:path>
                </a:pathLst>
              </a:custGeom>
              <a:solidFill>
                <a:srgbClr val="F2A720"/>
              </a:solidFill>
            </p:spPr>
            <p:txBody>
              <a:bodyPr/>
              <a:lstStyle/>
              <a:p>
                <a:endParaRPr lang="en-IN" sz="594" dirty="0"/>
              </a:p>
            </p:txBody>
          </p:sp>
        </p:grpSp>
        <p:grpSp>
          <p:nvGrpSpPr>
            <p:cNvPr id="6" name="Group 7">
              <a:extLst>
                <a:ext uri="{FF2B5EF4-FFF2-40B4-BE49-F238E27FC236}">
                  <a16:creationId xmlns:a16="http://schemas.microsoft.com/office/drawing/2014/main" id="{2ECC692A-78A1-A82E-BC7A-43945BD0C988}"/>
                </a:ext>
              </a:extLst>
            </p:cNvPr>
            <p:cNvGrpSpPr>
              <a:grpSpLocks noChangeAspect="1"/>
            </p:cNvGrpSpPr>
            <p:nvPr/>
          </p:nvGrpSpPr>
          <p:grpSpPr>
            <a:xfrm rot="-10800000">
              <a:off x="936273" y="24"/>
              <a:ext cx="11040810" cy="1037542"/>
              <a:chOff x="0" y="0"/>
              <a:chExt cx="11758930" cy="1105026"/>
            </a:xfrm>
            <a:grpFill/>
          </p:grpSpPr>
          <p:sp>
            <p:nvSpPr>
              <p:cNvPr id="7" name="Freeform 8">
                <a:extLst>
                  <a:ext uri="{FF2B5EF4-FFF2-40B4-BE49-F238E27FC236}">
                    <a16:creationId xmlns:a16="http://schemas.microsoft.com/office/drawing/2014/main" id="{73464CB7-166C-21B9-D87F-2FBC131E8A87}"/>
                  </a:ext>
                </a:extLst>
              </p:cNvPr>
              <p:cNvSpPr/>
              <p:nvPr/>
            </p:nvSpPr>
            <p:spPr>
              <a:xfrm>
                <a:off x="0" y="0"/>
                <a:ext cx="11758930" cy="1105026"/>
              </a:xfrm>
              <a:custGeom>
                <a:avLst/>
                <a:gdLst/>
                <a:ahLst/>
                <a:cxnLst/>
                <a:rect l="l" t="t" r="r" b="b"/>
                <a:pathLst>
                  <a:path w="11758930" h="1105027">
                    <a:moveTo>
                      <a:pt x="0" y="1105027"/>
                    </a:moveTo>
                    <a:lnTo>
                      <a:pt x="0" y="0"/>
                    </a:lnTo>
                    <a:lnTo>
                      <a:pt x="10957941" y="0"/>
                    </a:lnTo>
                    <a:lnTo>
                      <a:pt x="11758930" y="1105027"/>
                    </a:lnTo>
                    <a:close/>
                  </a:path>
                </a:pathLst>
              </a:custGeom>
              <a:grpFill/>
            </p:spPr>
          </p:sp>
        </p:grpSp>
      </p:grpSp>
      <p:grpSp>
        <p:nvGrpSpPr>
          <p:cNvPr id="9" name="Group 9">
            <a:extLst>
              <a:ext uri="{FF2B5EF4-FFF2-40B4-BE49-F238E27FC236}">
                <a16:creationId xmlns:a16="http://schemas.microsoft.com/office/drawing/2014/main" id="{25C74DF3-3B29-D05D-03DE-D3FB2FC2D060}"/>
              </a:ext>
            </a:extLst>
          </p:cNvPr>
          <p:cNvGrpSpPr/>
          <p:nvPr/>
        </p:nvGrpSpPr>
        <p:grpSpPr>
          <a:xfrm rot="-10800000">
            <a:off x="-1133382" y="10397896"/>
            <a:ext cx="8982812" cy="902000"/>
            <a:chOff x="0" y="0"/>
            <a:chExt cx="11977083" cy="1202666"/>
          </a:xfrm>
          <a:solidFill>
            <a:srgbClr val="313131"/>
          </a:solidFill>
        </p:grpSpPr>
        <p:grpSp>
          <p:nvGrpSpPr>
            <p:cNvPr id="10" name="Group 10">
              <a:extLst>
                <a:ext uri="{FF2B5EF4-FFF2-40B4-BE49-F238E27FC236}">
                  <a16:creationId xmlns:a16="http://schemas.microsoft.com/office/drawing/2014/main" id="{4C4E02C4-D50E-DC9B-F890-934F937EA124}"/>
                </a:ext>
              </a:extLst>
            </p:cNvPr>
            <p:cNvGrpSpPr>
              <a:grpSpLocks noChangeAspect="1"/>
            </p:cNvGrpSpPr>
            <p:nvPr/>
          </p:nvGrpSpPr>
          <p:grpSpPr>
            <a:xfrm rot="-10800000">
              <a:off x="0" y="635794"/>
              <a:ext cx="2191700" cy="566873"/>
              <a:chOff x="0" y="0"/>
              <a:chExt cx="5990869" cy="1549502"/>
            </a:xfrm>
            <a:grpFill/>
          </p:grpSpPr>
          <p:sp>
            <p:nvSpPr>
              <p:cNvPr id="13" name="Freeform 11">
                <a:extLst>
                  <a:ext uri="{FF2B5EF4-FFF2-40B4-BE49-F238E27FC236}">
                    <a16:creationId xmlns:a16="http://schemas.microsoft.com/office/drawing/2014/main" id="{B61C716D-E644-912D-05FC-DC8868EDDA3A}"/>
                  </a:ext>
                </a:extLst>
              </p:cNvPr>
              <p:cNvSpPr/>
              <p:nvPr/>
            </p:nvSpPr>
            <p:spPr>
              <a:xfrm>
                <a:off x="0" y="0"/>
                <a:ext cx="5990844" cy="1549527"/>
              </a:xfrm>
              <a:custGeom>
                <a:avLst/>
                <a:gdLst/>
                <a:ahLst/>
                <a:cxnLst/>
                <a:rect l="l" t="t" r="r" b="b"/>
                <a:pathLst>
                  <a:path w="5990844" h="1549527">
                    <a:moveTo>
                      <a:pt x="5990844" y="1549527"/>
                    </a:moveTo>
                    <a:lnTo>
                      <a:pt x="5990844" y="0"/>
                    </a:lnTo>
                    <a:lnTo>
                      <a:pt x="213106" y="0"/>
                    </a:lnTo>
                    <a:lnTo>
                      <a:pt x="0" y="294005"/>
                    </a:lnTo>
                    <a:lnTo>
                      <a:pt x="1484630" y="294005"/>
                    </a:lnTo>
                    <a:lnTo>
                      <a:pt x="2377567" y="1549527"/>
                    </a:lnTo>
                  </a:path>
                </a:pathLst>
              </a:custGeom>
              <a:solidFill>
                <a:srgbClr val="F2A720"/>
              </a:solidFill>
            </p:spPr>
            <p:txBody>
              <a:bodyPr/>
              <a:lstStyle/>
              <a:p>
                <a:endParaRPr lang="en-IN" sz="594" dirty="0"/>
              </a:p>
            </p:txBody>
          </p:sp>
        </p:grpSp>
        <p:grpSp>
          <p:nvGrpSpPr>
            <p:cNvPr id="11" name="Group 12">
              <a:extLst>
                <a:ext uri="{FF2B5EF4-FFF2-40B4-BE49-F238E27FC236}">
                  <a16:creationId xmlns:a16="http://schemas.microsoft.com/office/drawing/2014/main" id="{F183BB80-4572-23FD-3EA4-CD8D01AE8B1E}"/>
                </a:ext>
              </a:extLst>
            </p:cNvPr>
            <p:cNvGrpSpPr>
              <a:grpSpLocks noChangeAspect="1"/>
            </p:cNvGrpSpPr>
            <p:nvPr/>
          </p:nvGrpSpPr>
          <p:grpSpPr>
            <a:xfrm rot="-10800000">
              <a:off x="936273" y="0"/>
              <a:ext cx="11040810" cy="1037566"/>
              <a:chOff x="0" y="0"/>
              <a:chExt cx="11758930" cy="1105052"/>
            </a:xfrm>
            <a:grpFill/>
          </p:grpSpPr>
          <p:sp>
            <p:nvSpPr>
              <p:cNvPr id="12" name="Freeform 13">
                <a:extLst>
                  <a:ext uri="{FF2B5EF4-FFF2-40B4-BE49-F238E27FC236}">
                    <a16:creationId xmlns:a16="http://schemas.microsoft.com/office/drawing/2014/main" id="{68FC7035-39EE-14FB-77EA-2580E478B445}"/>
                  </a:ext>
                </a:extLst>
              </p:cNvPr>
              <p:cNvSpPr/>
              <p:nvPr/>
            </p:nvSpPr>
            <p:spPr>
              <a:xfrm>
                <a:off x="0" y="0"/>
                <a:ext cx="11758930" cy="1105027"/>
              </a:xfrm>
              <a:custGeom>
                <a:avLst/>
                <a:gdLst/>
                <a:ahLst/>
                <a:cxnLst/>
                <a:rect l="l" t="t" r="r" b="b"/>
                <a:pathLst>
                  <a:path w="11758930" h="1105027">
                    <a:moveTo>
                      <a:pt x="0" y="1105027"/>
                    </a:moveTo>
                    <a:lnTo>
                      <a:pt x="0" y="0"/>
                    </a:lnTo>
                    <a:lnTo>
                      <a:pt x="10957941" y="0"/>
                    </a:lnTo>
                    <a:lnTo>
                      <a:pt x="11758930" y="1105027"/>
                    </a:lnTo>
                    <a:close/>
                  </a:path>
                </a:pathLst>
              </a:custGeom>
              <a:grpFill/>
            </p:spPr>
          </p:sp>
        </p:grpSp>
      </p:grpSp>
      <p:grpSp>
        <p:nvGrpSpPr>
          <p:cNvPr id="18" name="Group 17">
            <a:extLst>
              <a:ext uri="{FF2B5EF4-FFF2-40B4-BE49-F238E27FC236}">
                <a16:creationId xmlns:a16="http://schemas.microsoft.com/office/drawing/2014/main" id="{9C4C2B06-BB8A-D32D-243B-3F9C1DC7C8B8}"/>
              </a:ext>
            </a:extLst>
          </p:cNvPr>
          <p:cNvGrpSpPr/>
          <p:nvPr/>
        </p:nvGrpSpPr>
        <p:grpSpPr>
          <a:xfrm>
            <a:off x="509636" y="1642087"/>
            <a:ext cx="3337486" cy="5694735"/>
            <a:chOff x="462298" y="1781928"/>
            <a:chExt cx="3337484" cy="5694736"/>
          </a:xfrm>
        </p:grpSpPr>
        <p:sp>
          <p:nvSpPr>
            <p:cNvPr id="28" name="TextBox 27">
              <a:extLst>
                <a:ext uri="{FF2B5EF4-FFF2-40B4-BE49-F238E27FC236}">
                  <a16:creationId xmlns:a16="http://schemas.microsoft.com/office/drawing/2014/main" id="{EF0009BB-6A20-52EC-6588-2B056E8ABA2A}"/>
                </a:ext>
              </a:extLst>
            </p:cNvPr>
            <p:cNvSpPr txBox="1"/>
            <p:nvPr/>
          </p:nvSpPr>
          <p:spPr>
            <a:xfrm>
              <a:off x="1285575" y="1916256"/>
              <a:ext cx="1904778" cy="584134"/>
            </a:xfrm>
            <a:prstGeom prst="rect">
              <a:avLst/>
            </a:prstGeom>
            <a:noFill/>
            <a:ln>
              <a:noFill/>
            </a:ln>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 Highest Package</a:t>
              </a:r>
            </a:p>
          </p:txBody>
        </p:sp>
        <p:sp>
          <p:nvSpPr>
            <p:cNvPr id="29" name="TextBox 28">
              <a:extLst>
                <a:ext uri="{FF2B5EF4-FFF2-40B4-BE49-F238E27FC236}">
                  <a16:creationId xmlns:a16="http://schemas.microsoft.com/office/drawing/2014/main" id="{D122C5BD-480E-EB19-8662-D0C60E3ADF90}"/>
                </a:ext>
              </a:extLst>
            </p:cNvPr>
            <p:cNvSpPr txBox="1"/>
            <p:nvPr/>
          </p:nvSpPr>
          <p:spPr>
            <a:xfrm>
              <a:off x="1820783" y="2853427"/>
              <a:ext cx="1904778" cy="584134"/>
            </a:xfrm>
            <a:prstGeom prst="rect">
              <a:avLst/>
            </a:prstGeom>
            <a:noFill/>
            <a:ln>
              <a:noFill/>
            </a:ln>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Average Package</a:t>
              </a:r>
            </a:p>
          </p:txBody>
        </p:sp>
        <p:sp>
          <p:nvSpPr>
            <p:cNvPr id="30" name="TextBox 29">
              <a:extLst>
                <a:ext uri="{FF2B5EF4-FFF2-40B4-BE49-F238E27FC236}">
                  <a16:creationId xmlns:a16="http://schemas.microsoft.com/office/drawing/2014/main" id="{184E9B98-33FA-E758-DC91-353764A9A6B8}"/>
                </a:ext>
              </a:extLst>
            </p:cNvPr>
            <p:cNvSpPr txBox="1"/>
            <p:nvPr/>
          </p:nvSpPr>
          <p:spPr>
            <a:xfrm>
              <a:off x="1534973" y="3841089"/>
              <a:ext cx="1904778" cy="584134"/>
            </a:xfrm>
            <a:prstGeom prst="rect">
              <a:avLst/>
            </a:prstGeom>
            <a:noFill/>
            <a:ln>
              <a:noFill/>
            </a:ln>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Gross </a:t>
              </a:r>
            </a:p>
            <a:p>
              <a:pPr algn="ctr"/>
              <a:r>
                <a:rPr lang="en-US" sz="1598" spc="149" dirty="0">
                  <a:solidFill>
                    <a:srgbClr val="313131"/>
                  </a:solidFill>
                  <a:latin typeface="Avenir Next Medium" panose="020B0603020202020204" pitchFamily="34" charset="0"/>
                  <a:cs typeface="Calibri"/>
                </a:rPr>
                <a:t>Package Value</a:t>
              </a:r>
            </a:p>
          </p:txBody>
        </p:sp>
        <p:grpSp>
          <p:nvGrpSpPr>
            <p:cNvPr id="2" name="Group 1">
              <a:extLst>
                <a:ext uri="{FF2B5EF4-FFF2-40B4-BE49-F238E27FC236}">
                  <a16:creationId xmlns:a16="http://schemas.microsoft.com/office/drawing/2014/main" id="{81FDD620-3BCD-E951-28C7-128740E5BCCD}"/>
                </a:ext>
              </a:extLst>
            </p:cNvPr>
            <p:cNvGrpSpPr/>
            <p:nvPr/>
          </p:nvGrpSpPr>
          <p:grpSpPr>
            <a:xfrm>
              <a:off x="495080" y="1781928"/>
              <a:ext cx="926192" cy="864445"/>
              <a:chOff x="375545" y="1778208"/>
              <a:chExt cx="926192" cy="864445"/>
            </a:xfrm>
          </p:grpSpPr>
          <p:sp>
            <p:nvSpPr>
              <p:cNvPr id="17" name="Rectangle 16">
                <a:extLst>
                  <a:ext uri="{FF2B5EF4-FFF2-40B4-BE49-F238E27FC236}">
                    <a16:creationId xmlns:a16="http://schemas.microsoft.com/office/drawing/2014/main" id="{6E5B76F0-6E61-B7BB-8585-1D25F0CC9B88}"/>
                  </a:ext>
                </a:extLst>
              </p:cNvPr>
              <p:cNvSpPr/>
              <p:nvPr/>
            </p:nvSpPr>
            <p:spPr>
              <a:xfrm>
                <a:off x="375545" y="1778208"/>
                <a:ext cx="926191" cy="864445"/>
              </a:xfrm>
              <a:prstGeom prst="rect">
                <a:avLst/>
              </a:prstGeom>
              <a:solidFill>
                <a:srgbClr val="313131"/>
              </a:solidFill>
              <a:ln w="12700">
                <a:solidFill>
                  <a:srgbClr val="F2A720"/>
                </a:solidFill>
              </a:ln>
              <a:effectLst>
                <a:outerShdw blurRad="127000" dist="101600" dir="2760000" sx="101000" sy="101000" algn="ctr" rotWithShape="0">
                  <a:srgbClr val="313131">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98" dirty="0"/>
              </a:p>
            </p:txBody>
          </p:sp>
          <p:sp>
            <p:nvSpPr>
              <p:cNvPr id="31" name="TextBox 30">
                <a:extLst>
                  <a:ext uri="{FF2B5EF4-FFF2-40B4-BE49-F238E27FC236}">
                    <a16:creationId xmlns:a16="http://schemas.microsoft.com/office/drawing/2014/main" id="{0873C3FD-24B8-CE46-E202-47BC5DA945CF}"/>
                  </a:ext>
                </a:extLst>
              </p:cNvPr>
              <p:cNvSpPr txBox="1"/>
              <p:nvPr/>
            </p:nvSpPr>
            <p:spPr>
              <a:xfrm>
                <a:off x="403790" y="1848592"/>
                <a:ext cx="897947" cy="553100"/>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2400" spc="149" dirty="0">
                    <a:solidFill>
                      <a:srgbClr val="F2A720"/>
                    </a:solidFill>
                    <a:latin typeface="Avenir Next Demi Bold" panose="020B0703020202020204" pitchFamily="34" charset="0"/>
                    <a:cs typeface="Calibri"/>
                  </a:rPr>
                  <a:t>36.5</a:t>
                </a:r>
                <a:r>
                  <a:rPr lang="en-US" sz="2002" spc="149" dirty="0">
                    <a:solidFill>
                      <a:srgbClr val="F2A720"/>
                    </a:solidFill>
                    <a:latin typeface="Avenir Next Demi Bold" panose="020B0703020202020204" pitchFamily="34" charset="0"/>
                    <a:cs typeface="Calibri"/>
                  </a:rPr>
                  <a:t> </a:t>
                </a:r>
                <a:r>
                  <a:rPr lang="en-US" sz="594" spc="149" dirty="0">
                    <a:solidFill>
                      <a:srgbClr val="F2A720"/>
                    </a:solidFill>
                    <a:latin typeface="Avenir Next Demi Bold" panose="020B0703020202020204" pitchFamily="34" charset="0"/>
                    <a:cs typeface="Calibri"/>
                  </a:rPr>
                  <a:t>LPA</a:t>
                </a:r>
                <a:endParaRPr lang="en-US" sz="2002" spc="149" dirty="0">
                  <a:solidFill>
                    <a:srgbClr val="F2A720"/>
                  </a:solidFill>
                  <a:latin typeface="Avenir Next Demi Bold" panose="020B0703020202020204" pitchFamily="34" charset="0"/>
                  <a:cs typeface="Calibri"/>
                </a:endParaRPr>
              </a:p>
            </p:txBody>
          </p:sp>
        </p:grpSp>
        <p:grpSp>
          <p:nvGrpSpPr>
            <p:cNvPr id="3" name="Group 2">
              <a:extLst>
                <a:ext uri="{FF2B5EF4-FFF2-40B4-BE49-F238E27FC236}">
                  <a16:creationId xmlns:a16="http://schemas.microsoft.com/office/drawing/2014/main" id="{56250126-DCEE-1F58-1FC1-D814335D8A6D}"/>
                </a:ext>
              </a:extLst>
            </p:cNvPr>
            <p:cNvGrpSpPr/>
            <p:nvPr/>
          </p:nvGrpSpPr>
          <p:grpSpPr>
            <a:xfrm>
              <a:off x="963497" y="2733537"/>
              <a:ext cx="926191" cy="864445"/>
              <a:chOff x="1207071" y="2802104"/>
              <a:chExt cx="952500" cy="889000"/>
            </a:xfrm>
          </p:grpSpPr>
          <p:sp>
            <p:nvSpPr>
              <p:cNvPr id="21" name="Rectangle 20">
                <a:extLst>
                  <a:ext uri="{FF2B5EF4-FFF2-40B4-BE49-F238E27FC236}">
                    <a16:creationId xmlns:a16="http://schemas.microsoft.com/office/drawing/2014/main" id="{42C8602B-EF58-8968-877A-900CADEB275C}"/>
                  </a:ext>
                </a:extLst>
              </p:cNvPr>
              <p:cNvSpPr/>
              <p:nvPr/>
            </p:nvSpPr>
            <p:spPr>
              <a:xfrm>
                <a:off x="1207071" y="2802104"/>
                <a:ext cx="952500" cy="889000"/>
              </a:xfrm>
              <a:prstGeom prst="rect">
                <a:avLst/>
              </a:prstGeom>
              <a:solidFill>
                <a:srgbClr val="313131"/>
              </a:solidFill>
              <a:ln>
                <a:solidFill>
                  <a:srgbClr val="F2A720"/>
                </a:solidFill>
              </a:ln>
              <a:effectLst>
                <a:outerShdw blurRad="127000" dist="101600" dir="2760000" sx="101000" sy="101000" algn="ctr" rotWithShape="0">
                  <a:srgbClr val="313131">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98"/>
              </a:p>
            </p:txBody>
          </p:sp>
          <p:sp>
            <p:nvSpPr>
              <p:cNvPr id="33" name="TextBox 32">
                <a:extLst>
                  <a:ext uri="{FF2B5EF4-FFF2-40B4-BE49-F238E27FC236}">
                    <a16:creationId xmlns:a16="http://schemas.microsoft.com/office/drawing/2014/main" id="{5FCF2A7A-074E-D62B-5FB9-599FA92872D9}"/>
                  </a:ext>
                </a:extLst>
              </p:cNvPr>
              <p:cNvSpPr txBox="1"/>
              <p:nvPr/>
            </p:nvSpPr>
            <p:spPr>
              <a:xfrm>
                <a:off x="1236112" y="2896215"/>
                <a:ext cx="923459" cy="568811"/>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2400" spc="149" dirty="0">
                    <a:solidFill>
                      <a:srgbClr val="F2A720"/>
                    </a:solidFill>
                    <a:latin typeface="Avenir Next Demi Bold" panose="020B0703020202020204" pitchFamily="34" charset="0"/>
                    <a:cs typeface="Calibri"/>
                  </a:rPr>
                  <a:t>7.9</a:t>
                </a:r>
                <a:r>
                  <a:rPr lang="en-US" sz="2002" spc="149" dirty="0">
                    <a:solidFill>
                      <a:srgbClr val="F2A720"/>
                    </a:solidFill>
                    <a:latin typeface="Avenir Next Demi Bold" panose="020B0703020202020204" pitchFamily="34" charset="0"/>
                    <a:cs typeface="Calibri"/>
                  </a:rPr>
                  <a:t>  </a:t>
                </a:r>
                <a:r>
                  <a:rPr lang="en-US" sz="594" spc="149" dirty="0">
                    <a:solidFill>
                      <a:srgbClr val="F2A720"/>
                    </a:solidFill>
                    <a:latin typeface="Avenir Next Demi Bold" panose="020B0703020202020204" pitchFamily="34" charset="0"/>
                    <a:cs typeface="Calibri"/>
                  </a:rPr>
                  <a:t>LPA</a:t>
                </a:r>
                <a:endParaRPr lang="en-US" sz="2002" spc="149" dirty="0">
                  <a:solidFill>
                    <a:srgbClr val="F2A720"/>
                  </a:solidFill>
                  <a:latin typeface="Avenir Next Demi Bold" panose="020B0703020202020204" pitchFamily="34" charset="0"/>
                  <a:cs typeface="Calibri"/>
                </a:endParaRPr>
              </a:p>
            </p:txBody>
          </p:sp>
        </p:grpSp>
        <p:grpSp>
          <p:nvGrpSpPr>
            <p:cNvPr id="14" name="Group 13">
              <a:extLst>
                <a:ext uri="{FF2B5EF4-FFF2-40B4-BE49-F238E27FC236}">
                  <a16:creationId xmlns:a16="http://schemas.microsoft.com/office/drawing/2014/main" id="{788D0DF2-3C40-415E-C278-7ABBA4A2D38F}"/>
                </a:ext>
              </a:extLst>
            </p:cNvPr>
            <p:cNvGrpSpPr/>
            <p:nvPr/>
          </p:nvGrpSpPr>
          <p:grpSpPr>
            <a:xfrm>
              <a:off x="495080" y="3707826"/>
              <a:ext cx="949081" cy="864445"/>
              <a:chOff x="730821" y="3792539"/>
              <a:chExt cx="976040" cy="889000"/>
            </a:xfrm>
          </p:grpSpPr>
          <p:sp>
            <p:nvSpPr>
              <p:cNvPr id="22" name="Rectangle 21">
                <a:extLst>
                  <a:ext uri="{FF2B5EF4-FFF2-40B4-BE49-F238E27FC236}">
                    <a16:creationId xmlns:a16="http://schemas.microsoft.com/office/drawing/2014/main" id="{0477806A-A9CD-144B-3E89-2463AD3533CB}"/>
                  </a:ext>
                </a:extLst>
              </p:cNvPr>
              <p:cNvSpPr/>
              <p:nvPr/>
            </p:nvSpPr>
            <p:spPr>
              <a:xfrm>
                <a:off x="730821" y="3792539"/>
                <a:ext cx="952500" cy="889000"/>
              </a:xfrm>
              <a:prstGeom prst="rect">
                <a:avLst/>
              </a:prstGeom>
              <a:solidFill>
                <a:srgbClr val="313131"/>
              </a:solidFill>
              <a:ln>
                <a:solidFill>
                  <a:srgbClr val="F2A720"/>
                </a:solidFill>
              </a:ln>
              <a:effectLst>
                <a:outerShdw blurRad="127000" dist="101600" dir="2760000" sx="101000" sy="101000" algn="ctr" rotWithShape="0">
                  <a:srgbClr val="313131">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98"/>
              </a:p>
            </p:txBody>
          </p:sp>
          <p:sp>
            <p:nvSpPr>
              <p:cNvPr id="34" name="TextBox 33">
                <a:extLst>
                  <a:ext uri="{FF2B5EF4-FFF2-40B4-BE49-F238E27FC236}">
                    <a16:creationId xmlns:a16="http://schemas.microsoft.com/office/drawing/2014/main" id="{6BB86600-0195-EC09-E64B-58650F643B32}"/>
                  </a:ext>
                </a:extLst>
              </p:cNvPr>
              <p:cNvSpPr txBox="1"/>
              <p:nvPr/>
            </p:nvSpPr>
            <p:spPr>
              <a:xfrm>
                <a:off x="783405" y="3895068"/>
                <a:ext cx="923456" cy="568811"/>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2400" spc="149" dirty="0">
                    <a:solidFill>
                      <a:srgbClr val="F2A720"/>
                    </a:solidFill>
                    <a:latin typeface="Avenir Next Demi Bold" panose="020B0703020202020204" pitchFamily="34" charset="0"/>
                    <a:cs typeface="Calibri"/>
                  </a:rPr>
                  <a:t>40+ </a:t>
                </a:r>
              </a:p>
              <a:p>
                <a:pPr algn="ctr"/>
                <a:r>
                  <a:rPr lang="en-US" sz="594" spc="149" dirty="0">
                    <a:solidFill>
                      <a:srgbClr val="F2A720"/>
                    </a:solidFill>
                    <a:latin typeface="Avenir Next Demi Bold" panose="020B0703020202020204" pitchFamily="34" charset="0"/>
                    <a:cs typeface="Calibri"/>
                  </a:rPr>
                  <a:t>Cr</a:t>
                </a:r>
              </a:p>
            </p:txBody>
          </p:sp>
        </p:grpSp>
        <p:sp>
          <p:nvSpPr>
            <p:cNvPr id="40" name="TextBox 39">
              <a:extLst>
                <a:ext uri="{FF2B5EF4-FFF2-40B4-BE49-F238E27FC236}">
                  <a16:creationId xmlns:a16="http://schemas.microsoft.com/office/drawing/2014/main" id="{98897AFB-4A5A-2953-2290-0DCDD7C7006A}"/>
                </a:ext>
              </a:extLst>
            </p:cNvPr>
            <p:cNvSpPr txBox="1"/>
            <p:nvPr/>
          </p:nvSpPr>
          <p:spPr>
            <a:xfrm>
              <a:off x="2021598" y="4832677"/>
              <a:ext cx="1778184" cy="584134"/>
            </a:xfrm>
            <a:prstGeom prst="rect">
              <a:avLst/>
            </a:prstGeom>
            <a:noFill/>
            <a:ln>
              <a:noFill/>
            </a:ln>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Top Quartile </a:t>
              </a:r>
            </a:p>
            <a:p>
              <a:pPr algn="ctr"/>
              <a:r>
                <a:rPr lang="en-US" sz="1598" spc="149" dirty="0">
                  <a:solidFill>
                    <a:srgbClr val="313131"/>
                  </a:solidFill>
                  <a:latin typeface="Avenir Next Medium" panose="020B0603020202020204" pitchFamily="34" charset="0"/>
                  <a:cs typeface="Calibri"/>
                </a:rPr>
                <a:t>Package</a:t>
              </a:r>
            </a:p>
          </p:txBody>
        </p:sp>
        <p:sp>
          <p:nvSpPr>
            <p:cNvPr id="41" name="TextBox 40">
              <a:extLst>
                <a:ext uri="{FF2B5EF4-FFF2-40B4-BE49-F238E27FC236}">
                  <a16:creationId xmlns:a16="http://schemas.microsoft.com/office/drawing/2014/main" id="{667C5507-5846-FF30-FE22-A13DE9AB0A02}"/>
                </a:ext>
              </a:extLst>
            </p:cNvPr>
            <p:cNvSpPr txBox="1"/>
            <p:nvPr/>
          </p:nvSpPr>
          <p:spPr>
            <a:xfrm>
              <a:off x="1469205" y="5796572"/>
              <a:ext cx="2006376" cy="584134"/>
            </a:xfrm>
            <a:prstGeom prst="rect">
              <a:avLst/>
            </a:prstGeom>
            <a:noFill/>
            <a:ln>
              <a:noFill/>
            </a:ln>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Offers Rolled Out</a:t>
              </a:r>
            </a:p>
          </p:txBody>
        </p:sp>
        <p:sp>
          <p:nvSpPr>
            <p:cNvPr id="42" name="TextBox 41">
              <a:extLst>
                <a:ext uri="{FF2B5EF4-FFF2-40B4-BE49-F238E27FC236}">
                  <a16:creationId xmlns:a16="http://schemas.microsoft.com/office/drawing/2014/main" id="{94D3A7B2-07F1-AA69-9D02-351629251CC3}"/>
                </a:ext>
              </a:extLst>
            </p:cNvPr>
            <p:cNvSpPr txBox="1"/>
            <p:nvPr/>
          </p:nvSpPr>
          <p:spPr>
            <a:xfrm>
              <a:off x="1842429" y="6741775"/>
              <a:ext cx="1853789" cy="584134"/>
            </a:xfrm>
            <a:prstGeom prst="rect">
              <a:avLst/>
            </a:prstGeom>
            <a:noFill/>
            <a:ln>
              <a:noFill/>
            </a:ln>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Median Package</a:t>
              </a:r>
            </a:p>
          </p:txBody>
        </p:sp>
        <p:grpSp>
          <p:nvGrpSpPr>
            <p:cNvPr id="62" name="Group 61">
              <a:extLst>
                <a:ext uri="{FF2B5EF4-FFF2-40B4-BE49-F238E27FC236}">
                  <a16:creationId xmlns:a16="http://schemas.microsoft.com/office/drawing/2014/main" id="{FB794035-42E0-00ED-E983-1CA69124014B}"/>
                </a:ext>
              </a:extLst>
            </p:cNvPr>
            <p:cNvGrpSpPr/>
            <p:nvPr/>
          </p:nvGrpSpPr>
          <p:grpSpPr>
            <a:xfrm>
              <a:off x="995186" y="4675824"/>
              <a:ext cx="926191" cy="864445"/>
              <a:chOff x="1282527" y="4788883"/>
              <a:chExt cx="952500" cy="889000"/>
            </a:xfrm>
          </p:grpSpPr>
          <p:sp>
            <p:nvSpPr>
              <p:cNvPr id="37" name="Rectangle 36">
                <a:extLst>
                  <a:ext uri="{FF2B5EF4-FFF2-40B4-BE49-F238E27FC236}">
                    <a16:creationId xmlns:a16="http://schemas.microsoft.com/office/drawing/2014/main" id="{58C02F0E-638B-00CF-9278-AD5FAE54225D}"/>
                  </a:ext>
                </a:extLst>
              </p:cNvPr>
              <p:cNvSpPr/>
              <p:nvPr/>
            </p:nvSpPr>
            <p:spPr>
              <a:xfrm>
                <a:off x="1282527" y="4788883"/>
                <a:ext cx="952500" cy="889000"/>
              </a:xfrm>
              <a:prstGeom prst="rect">
                <a:avLst/>
              </a:prstGeom>
              <a:solidFill>
                <a:srgbClr val="313131"/>
              </a:solidFill>
              <a:ln w="12700">
                <a:solidFill>
                  <a:srgbClr val="F2A720"/>
                </a:solidFill>
              </a:ln>
              <a:effectLst>
                <a:outerShdw blurRad="127000" dist="101600" dir="2760000" sx="101000" sy="101000" algn="ctr" rotWithShape="0">
                  <a:srgbClr val="313131">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98" dirty="0"/>
              </a:p>
            </p:txBody>
          </p:sp>
          <p:sp>
            <p:nvSpPr>
              <p:cNvPr id="43" name="TextBox 42">
                <a:extLst>
                  <a:ext uri="{FF2B5EF4-FFF2-40B4-BE49-F238E27FC236}">
                    <a16:creationId xmlns:a16="http://schemas.microsoft.com/office/drawing/2014/main" id="{E627C82B-9292-8231-0C1C-C48F11826961}"/>
                  </a:ext>
                </a:extLst>
              </p:cNvPr>
              <p:cNvSpPr txBox="1"/>
              <p:nvPr/>
            </p:nvSpPr>
            <p:spPr>
              <a:xfrm>
                <a:off x="1297047" y="4871064"/>
                <a:ext cx="923459" cy="568811"/>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2400" spc="149" dirty="0">
                    <a:solidFill>
                      <a:srgbClr val="F2A720"/>
                    </a:solidFill>
                    <a:latin typeface="Avenir Next Demi Bold" panose="020B0703020202020204" pitchFamily="34" charset="0"/>
                    <a:cs typeface="Calibri"/>
                  </a:rPr>
                  <a:t>13.4</a:t>
                </a:r>
                <a:r>
                  <a:rPr lang="en-US" sz="2002" spc="149" dirty="0">
                    <a:solidFill>
                      <a:srgbClr val="F2A720"/>
                    </a:solidFill>
                    <a:latin typeface="Avenir Next Demi Bold" panose="020B0703020202020204" pitchFamily="34" charset="0"/>
                    <a:cs typeface="Calibri"/>
                  </a:rPr>
                  <a:t> </a:t>
                </a:r>
                <a:r>
                  <a:rPr lang="en-US" sz="594" spc="149" dirty="0">
                    <a:solidFill>
                      <a:srgbClr val="F2A720"/>
                    </a:solidFill>
                    <a:latin typeface="Avenir Next Demi Bold" panose="020B0703020202020204" pitchFamily="34" charset="0"/>
                    <a:cs typeface="Calibri"/>
                  </a:rPr>
                  <a:t>LPA</a:t>
                </a:r>
                <a:endParaRPr lang="en-US" sz="2002" spc="149" dirty="0">
                  <a:solidFill>
                    <a:srgbClr val="F2A720"/>
                  </a:solidFill>
                  <a:latin typeface="Avenir Next Demi Bold" panose="020B0703020202020204" pitchFamily="34" charset="0"/>
                  <a:cs typeface="Calibri"/>
                </a:endParaRPr>
              </a:p>
            </p:txBody>
          </p:sp>
        </p:grpSp>
        <p:grpSp>
          <p:nvGrpSpPr>
            <p:cNvPr id="63" name="Group 62">
              <a:extLst>
                <a:ext uri="{FF2B5EF4-FFF2-40B4-BE49-F238E27FC236}">
                  <a16:creationId xmlns:a16="http://schemas.microsoft.com/office/drawing/2014/main" id="{42BF0006-9435-1A48-A563-D135C4B52A83}"/>
                </a:ext>
              </a:extLst>
            </p:cNvPr>
            <p:cNvGrpSpPr/>
            <p:nvPr/>
          </p:nvGrpSpPr>
          <p:grpSpPr>
            <a:xfrm>
              <a:off x="462298" y="5638155"/>
              <a:ext cx="1023813" cy="864445"/>
              <a:chOff x="697542" y="5790826"/>
              <a:chExt cx="1052895" cy="889000"/>
            </a:xfrm>
          </p:grpSpPr>
          <p:sp>
            <p:nvSpPr>
              <p:cNvPr id="38" name="Rectangle 37">
                <a:extLst>
                  <a:ext uri="{FF2B5EF4-FFF2-40B4-BE49-F238E27FC236}">
                    <a16:creationId xmlns:a16="http://schemas.microsoft.com/office/drawing/2014/main" id="{B62B7C2B-B7C1-C009-68B2-9FDA7AAE86C8}"/>
                  </a:ext>
                </a:extLst>
              </p:cNvPr>
              <p:cNvSpPr/>
              <p:nvPr/>
            </p:nvSpPr>
            <p:spPr>
              <a:xfrm>
                <a:off x="731255" y="5790826"/>
                <a:ext cx="952500" cy="889000"/>
              </a:xfrm>
              <a:prstGeom prst="rect">
                <a:avLst/>
              </a:prstGeom>
              <a:solidFill>
                <a:srgbClr val="313131"/>
              </a:solidFill>
              <a:ln>
                <a:solidFill>
                  <a:srgbClr val="F2A720"/>
                </a:solidFill>
              </a:ln>
              <a:effectLst>
                <a:outerShdw blurRad="127000" dist="101600" dir="2760000" sx="101000" sy="101000" algn="ctr" rotWithShape="0">
                  <a:srgbClr val="313131">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98"/>
              </a:p>
            </p:txBody>
          </p:sp>
          <p:sp>
            <p:nvSpPr>
              <p:cNvPr id="44" name="TextBox 43">
                <a:extLst>
                  <a:ext uri="{FF2B5EF4-FFF2-40B4-BE49-F238E27FC236}">
                    <a16:creationId xmlns:a16="http://schemas.microsoft.com/office/drawing/2014/main" id="{C3A7EA8F-9EA3-9FCC-CF16-D1264FA07131}"/>
                  </a:ext>
                </a:extLst>
              </p:cNvPr>
              <p:cNvSpPr txBox="1"/>
              <p:nvPr/>
            </p:nvSpPr>
            <p:spPr>
              <a:xfrm>
                <a:off x="697542" y="5983380"/>
                <a:ext cx="1052895" cy="474779"/>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2400" spc="149" dirty="0">
                    <a:solidFill>
                      <a:srgbClr val="F2A720"/>
                    </a:solidFill>
                    <a:latin typeface="Avenir Next Demi Bold" panose="020B0703020202020204" pitchFamily="34" charset="0"/>
                    <a:cs typeface="Calibri"/>
                  </a:rPr>
                  <a:t>540+</a:t>
                </a:r>
                <a:endParaRPr lang="en-US" sz="2002" spc="149" dirty="0">
                  <a:solidFill>
                    <a:srgbClr val="F2A720"/>
                  </a:solidFill>
                  <a:latin typeface="Avenir Next Demi Bold" panose="020B0703020202020204" pitchFamily="34" charset="0"/>
                  <a:cs typeface="Calibri"/>
                </a:endParaRPr>
              </a:p>
            </p:txBody>
          </p:sp>
        </p:grpSp>
        <p:grpSp>
          <p:nvGrpSpPr>
            <p:cNvPr id="15" name="Group 14">
              <a:extLst>
                <a:ext uri="{FF2B5EF4-FFF2-40B4-BE49-F238E27FC236}">
                  <a16:creationId xmlns:a16="http://schemas.microsoft.com/office/drawing/2014/main" id="{CE3C3A32-D9D5-FE3F-C736-4EFDCF2E2C7E}"/>
                </a:ext>
              </a:extLst>
            </p:cNvPr>
            <p:cNvGrpSpPr/>
            <p:nvPr/>
          </p:nvGrpSpPr>
          <p:grpSpPr>
            <a:xfrm>
              <a:off x="1017771" y="6612219"/>
              <a:ext cx="926191" cy="864445"/>
              <a:chOff x="963497" y="6612219"/>
              <a:chExt cx="926191" cy="864445"/>
            </a:xfrm>
          </p:grpSpPr>
          <p:sp>
            <p:nvSpPr>
              <p:cNvPr id="39" name="Rectangle 38">
                <a:extLst>
                  <a:ext uri="{FF2B5EF4-FFF2-40B4-BE49-F238E27FC236}">
                    <a16:creationId xmlns:a16="http://schemas.microsoft.com/office/drawing/2014/main" id="{97E30D30-EDF2-DD7B-FF20-6A16AC987D89}"/>
                  </a:ext>
                </a:extLst>
              </p:cNvPr>
              <p:cNvSpPr/>
              <p:nvPr/>
            </p:nvSpPr>
            <p:spPr>
              <a:xfrm>
                <a:off x="963497" y="6612219"/>
                <a:ext cx="926191" cy="864445"/>
              </a:xfrm>
              <a:prstGeom prst="rect">
                <a:avLst/>
              </a:prstGeom>
              <a:solidFill>
                <a:srgbClr val="313131"/>
              </a:solidFill>
              <a:ln>
                <a:solidFill>
                  <a:srgbClr val="F2A720"/>
                </a:solidFill>
              </a:ln>
              <a:effectLst>
                <a:outerShdw blurRad="127000" dist="101600" dir="2760000" sx="101000" sy="101000" algn="ctr" rotWithShape="0">
                  <a:srgbClr val="313131">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98" dirty="0"/>
              </a:p>
            </p:txBody>
          </p:sp>
          <p:sp>
            <p:nvSpPr>
              <p:cNvPr id="45" name="TextBox 44">
                <a:extLst>
                  <a:ext uri="{FF2B5EF4-FFF2-40B4-BE49-F238E27FC236}">
                    <a16:creationId xmlns:a16="http://schemas.microsoft.com/office/drawing/2014/main" id="{CBCB9BFB-9620-E05A-BF64-67DB20DBA1B5}"/>
                  </a:ext>
                </a:extLst>
              </p:cNvPr>
              <p:cNvSpPr txBox="1"/>
              <p:nvPr/>
            </p:nvSpPr>
            <p:spPr>
              <a:xfrm>
                <a:off x="977331" y="6697286"/>
                <a:ext cx="898516" cy="553100"/>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2400" spc="149" dirty="0">
                    <a:solidFill>
                      <a:srgbClr val="F2A720"/>
                    </a:solidFill>
                    <a:latin typeface="Avenir Next Demi Bold" panose="020B0703020202020204" pitchFamily="34" charset="0"/>
                    <a:cs typeface="Calibri"/>
                  </a:rPr>
                  <a:t>6.5</a:t>
                </a:r>
              </a:p>
              <a:p>
                <a:pPr algn="ctr"/>
                <a:r>
                  <a:rPr lang="en-US" sz="594" spc="149" dirty="0">
                    <a:solidFill>
                      <a:srgbClr val="F2A720"/>
                    </a:solidFill>
                    <a:latin typeface="Avenir Next Demi Bold" panose="020B0703020202020204" pitchFamily="34" charset="0"/>
                    <a:cs typeface="Calibri"/>
                  </a:rPr>
                  <a:t>LPA</a:t>
                </a:r>
                <a:endParaRPr lang="en-US" sz="2400" spc="149" dirty="0">
                  <a:solidFill>
                    <a:srgbClr val="F2A720"/>
                  </a:solidFill>
                  <a:latin typeface="Avenir Next Demi Bold" panose="020B0703020202020204" pitchFamily="34" charset="0"/>
                  <a:cs typeface="Calibri"/>
                </a:endParaRPr>
              </a:p>
            </p:txBody>
          </p:sp>
        </p:grpSp>
      </p:grpSp>
      <p:grpSp>
        <p:nvGrpSpPr>
          <p:cNvPr id="102" name="Group 101">
            <a:extLst>
              <a:ext uri="{FF2B5EF4-FFF2-40B4-BE49-F238E27FC236}">
                <a16:creationId xmlns:a16="http://schemas.microsoft.com/office/drawing/2014/main" id="{607C3BE1-EF5F-AB2D-0988-84E9699512F4}"/>
              </a:ext>
            </a:extLst>
          </p:cNvPr>
          <p:cNvGrpSpPr/>
          <p:nvPr/>
        </p:nvGrpSpPr>
        <p:grpSpPr>
          <a:xfrm>
            <a:off x="3687884" y="1740698"/>
            <a:ext cx="6748296" cy="4655432"/>
            <a:chOff x="3554602" y="2314734"/>
            <a:chExt cx="6748296" cy="4655433"/>
          </a:xfrm>
        </p:grpSpPr>
        <p:graphicFrame>
          <p:nvGraphicFramePr>
            <p:cNvPr id="56" name="Chart 55">
              <a:extLst>
                <a:ext uri="{FF2B5EF4-FFF2-40B4-BE49-F238E27FC236}">
                  <a16:creationId xmlns:a16="http://schemas.microsoft.com/office/drawing/2014/main" id="{D746CB7C-945E-5FD9-C26F-3385B36A8EBE}"/>
                </a:ext>
              </a:extLst>
            </p:cNvPr>
            <p:cNvGraphicFramePr/>
            <p:nvPr/>
          </p:nvGraphicFramePr>
          <p:xfrm>
            <a:off x="3554602" y="2314734"/>
            <a:ext cx="6748296" cy="4655433"/>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a:extLst>
                <a:ext uri="{FF2B5EF4-FFF2-40B4-BE49-F238E27FC236}">
                  <a16:creationId xmlns:a16="http://schemas.microsoft.com/office/drawing/2014/main" id="{4693FA6B-0645-8D44-E62D-4B80C67C53F9}"/>
                </a:ext>
              </a:extLst>
            </p:cNvPr>
            <p:cNvSpPr txBox="1"/>
            <p:nvPr/>
          </p:nvSpPr>
          <p:spPr>
            <a:xfrm>
              <a:off x="5084607" y="4218991"/>
              <a:ext cx="2371203" cy="183768"/>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594" b="1" spc="149" dirty="0">
                  <a:solidFill>
                    <a:srgbClr val="313131"/>
                  </a:solidFill>
                  <a:latin typeface="Avenir Next Demi Bold" panose="020B0703020202020204" pitchFamily="34" charset="0"/>
                  <a:cs typeface="Calibri"/>
                </a:rPr>
                <a:t>INDUSTRY-WISE BREAKUP</a:t>
              </a:r>
            </a:p>
          </p:txBody>
        </p:sp>
        <p:sp>
          <p:nvSpPr>
            <p:cNvPr id="94" name="Oval 93">
              <a:extLst>
                <a:ext uri="{FF2B5EF4-FFF2-40B4-BE49-F238E27FC236}">
                  <a16:creationId xmlns:a16="http://schemas.microsoft.com/office/drawing/2014/main" id="{7751735A-CAD3-63C1-0D4A-6FB58AB4155A}"/>
                </a:ext>
              </a:extLst>
            </p:cNvPr>
            <p:cNvSpPr/>
            <p:nvPr/>
          </p:nvSpPr>
          <p:spPr>
            <a:xfrm rot="5400000">
              <a:off x="4651703" y="2563765"/>
              <a:ext cx="3612883" cy="3783600"/>
            </a:xfrm>
            <a:prstGeom prst="ellipse">
              <a:avLst/>
            </a:prstGeom>
            <a:noFill/>
            <a:ln w="19050">
              <a:gradFill>
                <a:gsLst>
                  <a:gs pos="0">
                    <a:schemeClr val="accent1">
                      <a:lumMod val="5000"/>
                      <a:lumOff val="95000"/>
                      <a:alpha val="0"/>
                    </a:schemeClr>
                  </a:gs>
                  <a:gs pos="27010">
                    <a:srgbClr val="AEAFB2">
                      <a:alpha val="0"/>
                    </a:srgbClr>
                  </a:gs>
                  <a:gs pos="50011">
                    <a:srgbClr val="545455">
                      <a:lumMod val="99000"/>
                      <a:alpha val="0"/>
                    </a:srgbClr>
                  </a:gs>
                  <a:gs pos="59000">
                    <a:srgbClr val="313131"/>
                  </a:gs>
                  <a:gs pos="83000">
                    <a:srgbClr val="313131"/>
                  </a:gs>
                  <a:gs pos="100000">
                    <a:srgbClr val="31313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grpSp>
      <p:grpSp>
        <p:nvGrpSpPr>
          <p:cNvPr id="107" name="Group 106">
            <a:extLst>
              <a:ext uri="{FF2B5EF4-FFF2-40B4-BE49-F238E27FC236}">
                <a16:creationId xmlns:a16="http://schemas.microsoft.com/office/drawing/2014/main" id="{65F366FC-972B-A556-2ECD-B5E309F3E0B4}"/>
              </a:ext>
            </a:extLst>
          </p:cNvPr>
          <p:cNvGrpSpPr/>
          <p:nvPr/>
        </p:nvGrpSpPr>
        <p:grpSpPr>
          <a:xfrm>
            <a:off x="4622106" y="6120729"/>
            <a:ext cx="2934395" cy="669874"/>
            <a:chOff x="4035263" y="6338642"/>
            <a:chExt cx="2934396" cy="669874"/>
          </a:xfrm>
        </p:grpSpPr>
        <p:grpSp>
          <p:nvGrpSpPr>
            <p:cNvPr id="103" name="Group 102">
              <a:extLst>
                <a:ext uri="{FF2B5EF4-FFF2-40B4-BE49-F238E27FC236}">
                  <a16:creationId xmlns:a16="http://schemas.microsoft.com/office/drawing/2014/main" id="{74AFA8BE-01DD-8870-D465-3B813EB2227C}"/>
                </a:ext>
              </a:extLst>
            </p:cNvPr>
            <p:cNvGrpSpPr/>
            <p:nvPr/>
          </p:nvGrpSpPr>
          <p:grpSpPr>
            <a:xfrm>
              <a:off x="4125909" y="6369511"/>
              <a:ext cx="2843750" cy="639005"/>
              <a:chOff x="4090596" y="6711027"/>
              <a:chExt cx="2843750" cy="662523"/>
            </a:xfrm>
          </p:grpSpPr>
          <p:grpSp>
            <p:nvGrpSpPr>
              <p:cNvPr id="36" name="Group 35">
                <a:extLst>
                  <a:ext uri="{FF2B5EF4-FFF2-40B4-BE49-F238E27FC236}">
                    <a16:creationId xmlns:a16="http://schemas.microsoft.com/office/drawing/2014/main" id="{2A9E44C3-1FB0-FCFB-DA45-13289B4799B5}"/>
                  </a:ext>
                </a:extLst>
              </p:cNvPr>
              <p:cNvGrpSpPr/>
              <p:nvPr/>
            </p:nvGrpSpPr>
            <p:grpSpPr>
              <a:xfrm>
                <a:off x="4090596" y="6723182"/>
                <a:ext cx="1085048" cy="319437"/>
                <a:chOff x="4090596" y="6723182"/>
                <a:chExt cx="1085048" cy="319437"/>
              </a:xfrm>
            </p:grpSpPr>
            <p:sp>
              <p:nvSpPr>
                <p:cNvPr id="51" name="TextBox 50">
                  <a:extLst>
                    <a:ext uri="{FF2B5EF4-FFF2-40B4-BE49-F238E27FC236}">
                      <a16:creationId xmlns:a16="http://schemas.microsoft.com/office/drawing/2014/main" id="{A5732B01-5AAB-4064-F016-B098F5892140}"/>
                    </a:ext>
                  </a:extLst>
                </p:cNvPr>
                <p:cNvSpPr txBox="1"/>
                <p:nvPr/>
              </p:nvSpPr>
              <p:spPr>
                <a:xfrm>
                  <a:off x="4213709" y="6723182"/>
                  <a:ext cx="961935" cy="319437"/>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r>
                    <a:rPr lang="en-US" sz="1402" spc="149" dirty="0">
                      <a:solidFill>
                        <a:srgbClr val="313131"/>
                      </a:solidFill>
                      <a:latin typeface="Avenir Next" panose="020B0503020202020204" pitchFamily="34" charset="0"/>
                      <a:cs typeface="Calibri"/>
                    </a:rPr>
                    <a:t>Audit</a:t>
                  </a:r>
                </a:p>
              </p:txBody>
            </p:sp>
            <p:sp>
              <p:nvSpPr>
                <p:cNvPr id="35" name="Rectangle 34">
                  <a:extLst>
                    <a:ext uri="{FF2B5EF4-FFF2-40B4-BE49-F238E27FC236}">
                      <a16:creationId xmlns:a16="http://schemas.microsoft.com/office/drawing/2014/main" id="{69AE3B4F-A09F-50D1-5B60-736C9D4939DA}"/>
                    </a:ext>
                  </a:extLst>
                </p:cNvPr>
                <p:cNvSpPr/>
                <p:nvPr/>
              </p:nvSpPr>
              <p:spPr>
                <a:xfrm>
                  <a:off x="4090596" y="6771519"/>
                  <a:ext cx="144000" cy="144000"/>
                </a:xfrm>
                <a:prstGeom prst="rect">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dirty="0"/>
                </a:p>
              </p:txBody>
            </p:sp>
          </p:grpSp>
          <p:grpSp>
            <p:nvGrpSpPr>
              <p:cNvPr id="46" name="Group 45">
                <a:extLst>
                  <a:ext uri="{FF2B5EF4-FFF2-40B4-BE49-F238E27FC236}">
                    <a16:creationId xmlns:a16="http://schemas.microsoft.com/office/drawing/2014/main" id="{353AEF69-6726-5139-293B-5B872802A3C9}"/>
                  </a:ext>
                </a:extLst>
              </p:cNvPr>
              <p:cNvGrpSpPr/>
              <p:nvPr/>
            </p:nvGrpSpPr>
            <p:grpSpPr>
              <a:xfrm>
                <a:off x="4090596" y="7054113"/>
                <a:ext cx="1193035" cy="319437"/>
                <a:chOff x="4090596" y="6715559"/>
                <a:chExt cx="1193035" cy="319437"/>
              </a:xfrm>
            </p:grpSpPr>
            <p:sp>
              <p:nvSpPr>
                <p:cNvPr id="47" name="TextBox 46">
                  <a:extLst>
                    <a:ext uri="{FF2B5EF4-FFF2-40B4-BE49-F238E27FC236}">
                      <a16:creationId xmlns:a16="http://schemas.microsoft.com/office/drawing/2014/main" id="{E62785B7-518F-998F-9C23-DEDA3B0D932C}"/>
                    </a:ext>
                  </a:extLst>
                </p:cNvPr>
                <p:cNvSpPr txBox="1"/>
                <p:nvPr/>
              </p:nvSpPr>
              <p:spPr>
                <a:xfrm>
                  <a:off x="4198782" y="6715559"/>
                  <a:ext cx="1084849" cy="319437"/>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r>
                    <a:rPr lang="en-US" sz="1402" spc="149" dirty="0">
                      <a:solidFill>
                        <a:srgbClr val="313131"/>
                      </a:solidFill>
                      <a:latin typeface="Avenir Next" panose="020B0503020202020204" pitchFamily="34" charset="0"/>
                      <a:cs typeface="Calibri"/>
                    </a:rPr>
                    <a:t>Finance</a:t>
                  </a:r>
                </a:p>
              </p:txBody>
            </p:sp>
            <p:sp>
              <p:nvSpPr>
                <p:cNvPr id="95" name="Rectangle 94">
                  <a:extLst>
                    <a:ext uri="{FF2B5EF4-FFF2-40B4-BE49-F238E27FC236}">
                      <a16:creationId xmlns:a16="http://schemas.microsoft.com/office/drawing/2014/main" id="{95A07328-C353-3110-C523-B5FF14EA417F}"/>
                    </a:ext>
                  </a:extLst>
                </p:cNvPr>
                <p:cNvSpPr/>
                <p:nvPr/>
              </p:nvSpPr>
              <p:spPr>
                <a:xfrm>
                  <a:off x="4090596" y="6771519"/>
                  <a:ext cx="144000" cy="144000"/>
                </a:xfrm>
                <a:prstGeom prst="rect">
                  <a:avLst/>
                </a:prstGeom>
                <a:solidFill>
                  <a:srgbClr val="AE7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dirty="0"/>
                </a:p>
              </p:txBody>
            </p:sp>
          </p:grpSp>
          <p:grpSp>
            <p:nvGrpSpPr>
              <p:cNvPr id="96" name="Group 95">
                <a:extLst>
                  <a:ext uri="{FF2B5EF4-FFF2-40B4-BE49-F238E27FC236}">
                    <a16:creationId xmlns:a16="http://schemas.microsoft.com/office/drawing/2014/main" id="{800ED8A0-93D0-3F37-D0D4-A6B578AA52CF}"/>
                  </a:ext>
                </a:extLst>
              </p:cNvPr>
              <p:cNvGrpSpPr/>
              <p:nvPr/>
            </p:nvGrpSpPr>
            <p:grpSpPr>
              <a:xfrm>
                <a:off x="5315809" y="6711027"/>
                <a:ext cx="1618537" cy="319437"/>
                <a:chOff x="3820848" y="6715301"/>
                <a:chExt cx="1618537" cy="319437"/>
              </a:xfrm>
            </p:grpSpPr>
            <p:sp>
              <p:nvSpPr>
                <p:cNvPr id="97" name="TextBox 96">
                  <a:extLst>
                    <a:ext uri="{FF2B5EF4-FFF2-40B4-BE49-F238E27FC236}">
                      <a16:creationId xmlns:a16="http://schemas.microsoft.com/office/drawing/2014/main" id="{411F7983-258B-6B9E-FD45-76E246D0F5D4}"/>
                    </a:ext>
                  </a:extLst>
                </p:cNvPr>
                <p:cNvSpPr txBox="1"/>
                <p:nvPr/>
              </p:nvSpPr>
              <p:spPr>
                <a:xfrm>
                  <a:off x="3938140" y="6715301"/>
                  <a:ext cx="1501245" cy="319437"/>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r>
                    <a:rPr lang="en-US" sz="1402" spc="149" dirty="0">
                      <a:solidFill>
                        <a:srgbClr val="313131"/>
                      </a:solidFill>
                      <a:latin typeface="Avenir Next" panose="020B0503020202020204" pitchFamily="34" charset="0"/>
                      <a:cs typeface="Calibri"/>
                    </a:rPr>
                    <a:t>Consulting</a:t>
                  </a:r>
                </a:p>
              </p:txBody>
            </p:sp>
            <p:sp>
              <p:nvSpPr>
                <p:cNvPr id="98" name="Rectangle 97">
                  <a:extLst>
                    <a:ext uri="{FF2B5EF4-FFF2-40B4-BE49-F238E27FC236}">
                      <a16:creationId xmlns:a16="http://schemas.microsoft.com/office/drawing/2014/main" id="{468CCC8B-7563-8D30-68B6-95611BDE4571}"/>
                    </a:ext>
                  </a:extLst>
                </p:cNvPr>
                <p:cNvSpPr/>
                <p:nvPr/>
              </p:nvSpPr>
              <p:spPr>
                <a:xfrm>
                  <a:off x="3820848" y="6771671"/>
                  <a:ext cx="144000" cy="144000"/>
                </a:xfrm>
                <a:prstGeom prst="rect">
                  <a:avLst/>
                </a:pr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dirty="0"/>
                </a:p>
              </p:txBody>
            </p:sp>
          </p:grpSp>
          <p:grpSp>
            <p:nvGrpSpPr>
              <p:cNvPr id="99" name="Group 98">
                <a:extLst>
                  <a:ext uri="{FF2B5EF4-FFF2-40B4-BE49-F238E27FC236}">
                    <a16:creationId xmlns:a16="http://schemas.microsoft.com/office/drawing/2014/main" id="{B5CC4741-FBED-896D-4FF2-7A951B9258B9}"/>
                  </a:ext>
                </a:extLst>
              </p:cNvPr>
              <p:cNvGrpSpPr/>
              <p:nvPr/>
            </p:nvGrpSpPr>
            <p:grpSpPr>
              <a:xfrm>
                <a:off x="5315809" y="7053920"/>
                <a:ext cx="1202141" cy="319437"/>
                <a:chOff x="3820848" y="6719640"/>
                <a:chExt cx="1202141" cy="319437"/>
              </a:xfrm>
            </p:grpSpPr>
            <p:sp>
              <p:nvSpPr>
                <p:cNvPr id="100" name="TextBox 99">
                  <a:extLst>
                    <a:ext uri="{FF2B5EF4-FFF2-40B4-BE49-F238E27FC236}">
                      <a16:creationId xmlns:a16="http://schemas.microsoft.com/office/drawing/2014/main" id="{4278358A-1037-DDE4-4E00-BF4397074E3D}"/>
                    </a:ext>
                  </a:extLst>
                </p:cNvPr>
                <p:cNvSpPr txBox="1"/>
                <p:nvPr/>
              </p:nvSpPr>
              <p:spPr>
                <a:xfrm>
                  <a:off x="3938140" y="6719640"/>
                  <a:ext cx="1084849" cy="319437"/>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r>
                    <a:rPr lang="en-US" sz="1402" spc="149" dirty="0">
                      <a:solidFill>
                        <a:srgbClr val="313131"/>
                      </a:solidFill>
                      <a:latin typeface="Avenir Next" panose="020B0503020202020204" pitchFamily="34" charset="0"/>
                      <a:cs typeface="Calibri"/>
                    </a:rPr>
                    <a:t>Others</a:t>
                  </a:r>
                </a:p>
              </p:txBody>
            </p:sp>
            <p:sp>
              <p:nvSpPr>
                <p:cNvPr id="101" name="Rectangle 100">
                  <a:extLst>
                    <a:ext uri="{FF2B5EF4-FFF2-40B4-BE49-F238E27FC236}">
                      <a16:creationId xmlns:a16="http://schemas.microsoft.com/office/drawing/2014/main" id="{E61B3C8A-6152-B28A-EE13-4A0E3BEDCF8C}"/>
                    </a:ext>
                  </a:extLst>
                </p:cNvPr>
                <p:cNvSpPr/>
                <p:nvPr/>
              </p:nvSpPr>
              <p:spPr>
                <a:xfrm>
                  <a:off x="3820848" y="6771671"/>
                  <a:ext cx="144000" cy="144000"/>
                </a:xfrm>
                <a:prstGeom prst="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dirty="0"/>
                </a:p>
              </p:txBody>
            </p:sp>
          </p:grpSp>
        </p:grpSp>
        <p:sp>
          <p:nvSpPr>
            <p:cNvPr id="104" name="Rectangle 103">
              <a:extLst>
                <a:ext uri="{FF2B5EF4-FFF2-40B4-BE49-F238E27FC236}">
                  <a16:creationId xmlns:a16="http://schemas.microsoft.com/office/drawing/2014/main" id="{7380CA16-7A12-8C10-90EA-09AE6F793059}"/>
                </a:ext>
              </a:extLst>
            </p:cNvPr>
            <p:cNvSpPr/>
            <p:nvPr/>
          </p:nvSpPr>
          <p:spPr>
            <a:xfrm>
              <a:off x="4035263" y="6338642"/>
              <a:ext cx="2673067" cy="635212"/>
            </a:xfrm>
            <a:prstGeom prst="rect">
              <a:avLst/>
            </a:prstGeom>
            <a:noFill/>
            <a:ln w="9525">
              <a:solidFill>
                <a:srgbClr val="31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grpSp>
      <p:sp>
        <p:nvSpPr>
          <p:cNvPr id="48" name="Rectangle 47">
            <a:extLst>
              <a:ext uri="{FF2B5EF4-FFF2-40B4-BE49-F238E27FC236}">
                <a16:creationId xmlns:a16="http://schemas.microsoft.com/office/drawing/2014/main" id="{642B38E8-566D-9220-2DE7-E62760058DE3}"/>
              </a:ext>
            </a:extLst>
          </p:cNvPr>
          <p:cNvSpPr/>
          <p:nvPr/>
        </p:nvSpPr>
        <p:spPr>
          <a:xfrm rot="5400000">
            <a:off x="5942986" y="8557221"/>
            <a:ext cx="2168024" cy="559688"/>
          </a:xfrm>
          <a:prstGeom prst="rect">
            <a:avLst/>
          </a:prstGeom>
          <a:solidFill>
            <a:srgbClr val="313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spc="149" dirty="0">
              <a:solidFill>
                <a:srgbClr val="F2A720"/>
              </a:solidFill>
              <a:latin typeface="Avenir Next Demi Bold" panose="020B0703020202020204" pitchFamily="34" charset="0"/>
            </a:endParaRPr>
          </a:p>
        </p:txBody>
      </p:sp>
      <p:sp>
        <p:nvSpPr>
          <p:cNvPr id="49" name="TextBox 48">
            <a:extLst>
              <a:ext uri="{FF2B5EF4-FFF2-40B4-BE49-F238E27FC236}">
                <a16:creationId xmlns:a16="http://schemas.microsoft.com/office/drawing/2014/main" id="{9594C876-31DF-0BE4-0AB4-433B9D73ED3C}"/>
              </a:ext>
            </a:extLst>
          </p:cNvPr>
          <p:cNvSpPr txBox="1"/>
          <p:nvPr/>
        </p:nvSpPr>
        <p:spPr>
          <a:xfrm rot="5400000">
            <a:off x="5939006" y="8575140"/>
            <a:ext cx="2168024" cy="523861"/>
          </a:xfrm>
          <a:prstGeom prst="rect">
            <a:avLst/>
          </a:prstGeom>
          <a:noFill/>
        </p:spPr>
        <p:txBody>
          <a:bodyPr wrap="square" rtlCol="0">
            <a:spAutoFit/>
          </a:bodyPr>
          <a:lstStyle/>
          <a:p>
            <a:pPr algn="ctr"/>
            <a:r>
              <a:rPr lang="en-US" sz="1402" spc="149" dirty="0">
                <a:solidFill>
                  <a:srgbClr val="F2A720"/>
                </a:solidFill>
                <a:latin typeface="Avenir Next Demi Bold" panose="020B0703020202020204" pitchFamily="34" charset="0"/>
              </a:rPr>
              <a:t>YEAR ON YEAR INCREASE</a:t>
            </a:r>
            <a:endParaRPr lang="en-IN" sz="1402" spc="149" dirty="0">
              <a:solidFill>
                <a:srgbClr val="F2A720"/>
              </a:solidFill>
              <a:latin typeface="Avenir Next Demi Bold" panose="020B0703020202020204" pitchFamily="34" charset="0"/>
            </a:endParaRPr>
          </a:p>
        </p:txBody>
      </p:sp>
      <p:grpSp>
        <p:nvGrpSpPr>
          <p:cNvPr id="50" name="Group 49">
            <a:extLst>
              <a:ext uri="{FF2B5EF4-FFF2-40B4-BE49-F238E27FC236}">
                <a16:creationId xmlns:a16="http://schemas.microsoft.com/office/drawing/2014/main" id="{341A087B-823F-E237-FA24-7082A4DBE616}"/>
              </a:ext>
            </a:extLst>
          </p:cNvPr>
          <p:cNvGrpSpPr/>
          <p:nvPr/>
        </p:nvGrpSpPr>
        <p:grpSpPr>
          <a:xfrm>
            <a:off x="5043605" y="7642610"/>
            <a:ext cx="1400856" cy="1846644"/>
            <a:chOff x="2988551" y="7745718"/>
            <a:chExt cx="1203396" cy="1586345"/>
          </a:xfrm>
        </p:grpSpPr>
        <p:grpSp>
          <p:nvGrpSpPr>
            <p:cNvPr id="52" name="Group 51">
              <a:extLst>
                <a:ext uri="{FF2B5EF4-FFF2-40B4-BE49-F238E27FC236}">
                  <a16:creationId xmlns:a16="http://schemas.microsoft.com/office/drawing/2014/main" id="{08FAB54A-35C8-279C-7873-2A11E238BE17}"/>
                </a:ext>
              </a:extLst>
            </p:cNvPr>
            <p:cNvGrpSpPr/>
            <p:nvPr/>
          </p:nvGrpSpPr>
          <p:grpSpPr>
            <a:xfrm>
              <a:off x="2988551" y="7745718"/>
              <a:ext cx="1203396" cy="1586345"/>
              <a:chOff x="3471601" y="7524945"/>
              <a:chExt cx="1203396" cy="1586345"/>
            </a:xfrm>
          </p:grpSpPr>
          <p:grpSp>
            <p:nvGrpSpPr>
              <p:cNvPr id="54" name="Group 17">
                <a:extLst>
                  <a:ext uri="{FF2B5EF4-FFF2-40B4-BE49-F238E27FC236}">
                    <a16:creationId xmlns:a16="http://schemas.microsoft.com/office/drawing/2014/main" id="{32E6EB97-973F-EB66-3165-5E30BF7BB189}"/>
                  </a:ext>
                </a:extLst>
              </p:cNvPr>
              <p:cNvGrpSpPr/>
              <p:nvPr/>
            </p:nvGrpSpPr>
            <p:grpSpPr>
              <a:xfrm rot="-5907325">
                <a:off x="3755122" y="7524945"/>
                <a:ext cx="919875" cy="919875"/>
                <a:chOff x="0" y="0"/>
                <a:chExt cx="1226500" cy="1226500"/>
              </a:xfrm>
            </p:grpSpPr>
            <p:grpSp>
              <p:nvGrpSpPr>
                <p:cNvPr id="61" name="Group 18">
                  <a:extLst>
                    <a:ext uri="{FF2B5EF4-FFF2-40B4-BE49-F238E27FC236}">
                      <a16:creationId xmlns:a16="http://schemas.microsoft.com/office/drawing/2014/main" id="{0BEEFFAB-A0C8-E5B1-C8D9-65C4E394A88F}"/>
                    </a:ext>
                  </a:extLst>
                </p:cNvPr>
                <p:cNvGrpSpPr>
                  <a:grpSpLocks noChangeAspect="1"/>
                </p:cNvGrpSpPr>
                <p:nvPr/>
              </p:nvGrpSpPr>
              <p:grpSpPr>
                <a:xfrm>
                  <a:off x="0" y="0"/>
                  <a:ext cx="1226500" cy="1226500"/>
                  <a:chOff x="0" y="0"/>
                  <a:chExt cx="2540000" cy="2540000"/>
                </a:xfrm>
              </p:grpSpPr>
              <p:sp>
                <p:nvSpPr>
                  <p:cNvPr id="89" name="Freeform 19">
                    <a:extLst>
                      <a:ext uri="{FF2B5EF4-FFF2-40B4-BE49-F238E27FC236}">
                        <a16:creationId xmlns:a16="http://schemas.microsoft.com/office/drawing/2014/main" id="{9A6CD7E4-D6C4-98B8-3DE4-0339E0CAECE6}"/>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noFill/>
                </p:spPr>
                <p:txBody>
                  <a:bodyPr/>
                  <a:lstStyle/>
                  <a:p>
                    <a:endParaRPr lang="en-IN" sz="594" dirty="0"/>
                  </a:p>
                </p:txBody>
              </p:sp>
              <p:sp>
                <p:nvSpPr>
                  <p:cNvPr id="90" name="Freeform 20">
                    <a:extLst>
                      <a:ext uri="{FF2B5EF4-FFF2-40B4-BE49-F238E27FC236}">
                        <a16:creationId xmlns:a16="http://schemas.microsoft.com/office/drawing/2014/main" id="{95F4F7AB-6559-C691-AD95-0422005E644C}"/>
                      </a:ext>
                    </a:extLst>
                  </p:cNvPr>
                  <p:cNvSpPr/>
                  <p:nvPr/>
                </p:nvSpPr>
                <p:spPr>
                  <a:xfrm>
                    <a:off x="39899" y="0"/>
                    <a:ext cx="2550891" cy="2632316"/>
                  </a:xfrm>
                  <a:custGeom>
                    <a:avLst/>
                    <a:gdLst/>
                    <a:ahLst/>
                    <a:cxnLst/>
                    <a:rect l="l" t="t" r="r" b="b"/>
                    <a:pathLst>
                      <a:path w="2550891" h="2632316">
                        <a:moveTo>
                          <a:pt x="1230101" y="0"/>
                        </a:moveTo>
                        <a:cubicBezTo>
                          <a:pt x="1890304" y="0"/>
                          <a:pt x="2440403" y="505842"/>
                          <a:pt x="2495647" y="1163729"/>
                        </a:cubicBezTo>
                        <a:cubicBezTo>
                          <a:pt x="2550891" y="1821617"/>
                          <a:pt x="2092855" y="2412114"/>
                          <a:pt x="1441897" y="2522215"/>
                        </a:cubicBezTo>
                        <a:cubicBezTo>
                          <a:pt x="790940" y="2632316"/>
                          <a:pt x="164186" y="2225298"/>
                          <a:pt x="0" y="1585836"/>
                        </a:cubicBezTo>
                        <a:lnTo>
                          <a:pt x="319827" y="1503719"/>
                        </a:lnTo>
                        <a:cubicBezTo>
                          <a:pt x="441324" y="1976920"/>
                          <a:pt x="905122" y="2278114"/>
                          <a:pt x="1386830" y="2196639"/>
                        </a:cubicBezTo>
                        <a:cubicBezTo>
                          <a:pt x="1868539" y="2115164"/>
                          <a:pt x="2207486" y="1678196"/>
                          <a:pt x="2166605" y="1191360"/>
                        </a:cubicBezTo>
                        <a:cubicBezTo>
                          <a:pt x="2125724" y="704523"/>
                          <a:pt x="1718651" y="330200"/>
                          <a:pt x="1230101" y="330200"/>
                        </a:cubicBezTo>
                        <a:close/>
                      </a:path>
                    </a:pathLst>
                  </a:custGeom>
                  <a:solidFill>
                    <a:srgbClr val="F2A720"/>
                  </a:solidFill>
                </p:spPr>
                <p:txBody>
                  <a:bodyPr/>
                  <a:lstStyle/>
                  <a:p>
                    <a:endParaRPr lang="en-IN" sz="594" dirty="0"/>
                  </a:p>
                </p:txBody>
              </p:sp>
            </p:grpSp>
          </p:grpSp>
          <p:grpSp>
            <p:nvGrpSpPr>
              <p:cNvPr id="57" name="Group 21">
                <a:extLst>
                  <a:ext uri="{FF2B5EF4-FFF2-40B4-BE49-F238E27FC236}">
                    <a16:creationId xmlns:a16="http://schemas.microsoft.com/office/drawing/2014/main" id="{1B4BE63A-28C9-7F18-30B5-70C0B169E0CA}"/>
                  </a:ext>
                </a:extLst>
              </p:cNvPr>
              <p:cNvGrpSpPr/>
              <p:nvPr/>
            </p:nvGrpSpPr>
            <p:grpSpPr>
              <a:xfrm rot="5155672">
                <a:off x="3451384" y="8149156"/>
                <a:ext cx="982351" cy="941918"/>
                <a:chOff x="-87700" y="-58219"/>
                <a:chExt cx="1309801" cy="1255890"/>
              </a:xfrm>
            </p:grpSpPr>
            <p:grpSp>
              <p:nvGrpSpPr>
                <p:cNvPr id="58" name="Group 22">
                  <a:extLst>
                    <a:ext uri="{FF2B5EF4-FFF2-40B4-BE49-F238E27FC236}">
                      <a16:creationId xmlns:a16="http://schemas.microsoft.com/office/drawing/2014/main" id="{94721A4A-4235-990B-B714-52421B728E7A}"/>
                    </a:ext>
                  </a:extLst>
                </p:cNvPr>
                <p:cNvGrpSpPr>
                  <a:grpSpLocks noChangeAspect="1"/>
                </p:cNvGrpSpPr>
                <p:nvPr/>
              </p:nvGrpSpPr>
              <p:grpSpPr>
                <a:xfrm>
                  <a:off x="-87700" y="-58219"/>
                  <a:ext cx="1309801" cy="1255890"/>
                  <a:chOff x="-186776" y="-123991"/>
                  <a:chExt cx="2789500" cy="2674686"/>
                </a:xfrm>
              </p:grpSpPr>
              <p:sp>
                <p:nvSpPr>
                  <p:cNvPr id="59" name="Freeform 23">
                    <a:extLst>
                      <a:ext uri="{FF2B5EF4-FFF2-40B4-BE49-F238E27FC236}">
                        <a16:creationId xmlns:a16="http://schemas.microsoft.com/office/drawing/2014/main" id="{421CAFD3-D87C-A649-A46D-8DB40A10CE99}"/>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06835"/>
                        </a:lnTo>
                        <a:cubicBezTo>
                          <a:pt x="986864" y="305288"/>
                          <a:pt x="666611" y="488915"/>
                          <a:pt x="493233" y="788185"/>
                        </a:cubicBezTo>
                        <a:cubicBezTo>
                          <a:pt x="319854" y="1087454"/>
                          <a:pt x="319854" y="1456616"/>
                          <a:pt x="493233" y="1755885"/>
                        </a:cubicBezTo>
                        <a:cubicBezTo>
                          <a:pt x="666611" y="2055155"/>
                          <a:pt x="986864" y="2238782"/>
                          <a:pt x="1332725" y="2237235"/>
                        </a:cubicBezTo>
                        <a:cubicBezTo>
                          <a:pt x="1678586" y="2238782"/>
                          <a:pt x="1998839" y="2055155"/>
                          <a:pt x="2172217" y="1755885"/>
                        </a:cubicBezTo>
                        <a:cubicBezTo>
                          <a:pt x="2345596" y="1456616"/>
                          <a:pt x="2345596" y="1087454"/>
                          <a:pt x="2172217" y="788185"/>
                        </a:cubicBezTo>
                        <a:cubicBezTo>
                          <a:pt x="1998839" y="488915"/>
                          <a:pt x="1678586" y="305288"/>
                          <a:pt x="1332725" y="306835"/>
                        </a:cubicBezTo>
                        <a:close/>
                      </a:path>
                    </a:pathLst>
                  </a:custGeom>
                  <a:noFill/>
                </p:spPr>
                <p:txBody>
                  <a:bodyPr/>
                  <a:lstStyle/>
                  <a:p>
                    <a:endParaRPr lang="en-IN" sz="594" dirty="0"/>
                  </a:p>
                </p:txBody>
              </p:sp>
              <p:sp>
                <p:nvSpPr>
                  <p:cNvPr id="60" name="Freeform 24">
                    <a:extLst>
                      <a:ext uri="{FF2B5EF4-FFF2-40B4-BE49-F238E27FC236}">
                        <a16:creationId xmlns:a16="http://schemas.microsoft.com/office/drawing/2014/main" id="{AE138E1B-FD3D-847C-937A-E1A62A33A733}"/>
                      </a:ext>
                    </a:extLst>
                  </p:cNvPr>
                  <p:cNvSpPr/>
                  <p:nvPr/>
                </p:nvSpPr>
                <p:spPr>
                  <a:xfrm rot="21403951">
                    <a:off x="-186776" y="-123991"/>
                    <a:ext cx="2751000" cy="2674686"/>
                  </a:xfrm>
                  <a:custGeom>
                    <a:avLst/>
                    <a:gdLst/>
                    <a:ahLst/>
                    <a:cxnLst/>
                    <a:rect l="l" t="t" r="r" b="b"/>
                    <a:pathLst>
                      <a:path w="2751000" h="2674686">
                        <a:moveTo>
                          <a:pt x="1385282" y="0"/>
                        </a:moveTo>
                        <a:cubicBezTo>
                          <a:pt x="1987419" y="0"/>
                          <a:pt x="2506789" y="422834"/>
                          <a:pt x="2628895" y="1012460"/>
                        </a:cubicBezTo>
                        <a:cubicBezTo>
                          <a:pt x="2751001" y="1602086"/>
                          <a:pt x="2442273" y="2196411"/>
                          <a:pt x="1889660" y="2435548"/>
                        </a:cubicBezTo>
                        <a:cubicBezTo>
                          <a:pt x="1337046" y="2674686"/>
                          <a:pt x="692464" y="2492895"/>
                          <a:pt x="346232" y="2000257"/>
                        </a:cubicBezTo>
                        <a:cubicBezTo>
                          <a:pt x="0" y="1507619"/>
                          <a:pt x="47301" y="839564"/>
                          <a:pt x="459492" y="400625"/>
                        </a:cubicBezTo>
                        <a:lnTo>
                          <a:pt x="681681" y="609275"/>
                        </a:lnTo>
                        <a:cubicBezTo>
                          <a:pt x="368417" y="942868"/>
                          <a:pt x="332468" y="1450590"/>
                          <a:pt x="595604" y="1824995"/>
                        </a:cubicBezTo>
                        <a:cubicBezTo>
                          <a:pt x="858740" y="2199400"/>
                          <a:pt x="1348623" y="2337561"/>
                          <a:pt x="1768609" y="2155817"/>
                        </a:cubicBezTo>
                        <a:cubicBezTo>
                          <a:pt x="2188595" y="1974073"/>
                          <a:pt x="2423228" y="1522385"/>
                          <a:pt x="2330428" y="1074270"/>
                        </a:cubicBezTo>
                        <a:cubicBezTo>
                          <a:pt x="2237628" y="626154"/>
                          <a:pt x="1842906" y="304800"/>
                          <a:pt x="1385282" y="304800"/>
                        </a:cubicBezTo>
                        <a:close/>
                      </a:path>
                    </a:pathLst>
                  </a:custGeom>
                  <a:solidFill>
                    <a:srgbClr val="313131"/>
                  </a:solidFill>
                </p:spPr>
                <p:txBody>
                  <a:bodyPr/>
                  <a:lstStyle/>
                  <a:p>
                    <a:endParaRPr lang="en-IN" sz="594" dirty="0"/>
                  </a:p>
                </p:txBody>
              </p:sp>
            </p:grpSp>
          </p:grpSp>
        </p:grpSp>
        <p:sp>
          <p:nvSpPr>
            <p:cNvPr id="53" name="Isosceles Triangle 52">
              <a:extLst>
                <a:ext uri="{FF2B5EF4-FFF2-40B4-BE49-F238E27FC236}">
                  <a16:creationId xmlns:a16="http://schemas.microsoft.com/office/drawing/2014/main" id="{1999DD2E-E7F8-B3FB-3CF0-8EA8968C3BCC}"/>
                </a:ext>
              </a:extLst>
            </p:cNvPr>
            <p:cNvSpPr/>
            <p:nvPr/>
          </p:nvSpPr>
          <p:spPr>
            <a:xfrm rot="14843397">
              <a:off x="3713611" y="8435481"/>
              <a:ext cx="276834" cy="261820"/>
            </a:xfrm>
            <a:prstGeom prst="triangle">
              <a:avLst>
                <a:gd name="adj" fmla="val 43525"/>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grpSp>
      <p:grpSp>
        <p:nvGrpSpPr>
          <p:cNvPr id="91" name="Group 90">
            <a:extLst>
              <a:ext uri="{FF2B5EF4-FFF2-40B4-BE49-F238E27FC236}">
                <a16:creationId xmlns:a16="http://schemas.microsoft.com/office/drawing/2014/main" id="{29A0F9E9-8174-5837-4A4D-AF98EB324E5D}"/>
              </a:ext>
            </a:extLst>
          </p:cNvPr>
          <p:cNvGrpSpPr/>
          <p:nvPr/>
        </p:nvGrpSpPr>
        <p:grpSpPr>
          <a:xfrm>
            <a:off x="3259593" y="7623964"/>
            <a:ext cx="1400856" cy="1846644"/>
            <a:chOff x="2988551" y="7745718"/>
            <a:chExt cx="1203396" cy="1586345"/>
          </a:xfrm>
        </p:grpSpPr>
        <p:grpSp>
          <p:nvGrpSpPr>
            <p:cNvPr id="92" name="Group 91">
              <a:extLst>
                <a:ext uri="{FF2B5EF4-FFF2-40B4-BE49-F238E27FC236}">
                  <a16:creationId xmlns:a16="http://schemas.microsoft.com/office/drawing/2014/main" id="{6A16FFD2-6619-BB8B-2F0F-6168F77A98C0}"/>
                </a:ext>
              </a:extLst>
            </p:cNvPr>
            <p:cNvGrpSpPr/>
            <p:nvPr/>
          </p:nvGrpSpPr>
          <p:grpSpPr>
            <a:xfrm>
              <a:off x="2988551" y="7745718"/>
              <a:ext cx="1203396" cy="1586345"/>
              <a:chOff x="3471601" y="7524945"/>
              <a:chExt cx="1203396" cy="1586345"/>
            </a:xfrm>
          </p:grpSpPr>
          <p:grpSp>
            <p:nvGrpSpPr>
              <p:cNvPr id="105" name="Group 17">
                <a:extLst>
                  <a:ext uri="{FF2B5EF4-FFF2-40B4-BE49-F238E27FC236}">
                    <a16:creationId xmlns:a16="http://schemas.microsoft.com/office/drawing/2014/main" id="{221AF3D3-DBCB-B159-CF26-C8DC1028F774}"/>
                  </a:ext>
                </a:extLst>
              </p:cNvPr>
              <p:cNvGrpSpPr/>
              <p:nvPr/>
            </p:nvGrpSpPr>
            <p:grpSpPr>
              <a:xfrm rot="-5907325">
                <a:off x="3755122" y="7524945"/>
                <a:ext cx="919875" cy="919875"/>
                <a:chOff x="0" y="0"/>
                <a:chExt cx="1226500" cy="1226500"/>
              </a:xfrm>
            </p:grpSpPr>
            <p:grpSp>
              <p:nvGrpSpPr>
                <p:cNvPr id="120" name="Group 18">
                  <a:extLst>
                    <a:ext uri="{FF2B5EF4-FFF2-40B4-BE49-F238E27FC236}">
                      <a16:creationId xmlns:a16="http://schemas.microsoft.com/office/drawing/2014/main" id="{680F179E-43F3-0F5A-D815-F1B055B5EF0A}"/>
                    </a:ext>
                  </a:extLst>
                </p:cNvPr>
                <p:cNvGrpSpPr>
                  <a:grpSpLocks noChangeAspect="1"/>
                </p:cNvGrpSpPr>
                <p:nvPr/>
              </p:nvGrpSpPr>
              <p:grpSpPr>
                <a:xfrm>
                  <a:off x="0" y="0"/>
                  <a:ext cx="1226500" cy="1226500"/>
                  <a:chOff x="0" y="0"/>
                  <a:chExt cx="2540000" cy="2540000"/>
                </a:xfrm>
              </p:grpSpPr>
              <p:sp>
                <p:nvSpPr>
                  <p:cNvPr id="121" name="Freeform 19">
                    <a:extLst>
                      <a:ext uri="{FF2B5EF4-FFF2-40B4-BE49-F238E27FC236}">
                        <a16:creationId xmlns:a16="http://schemas.microsoft.com/office/drawing/2014/main" id="{686E05A3-958A-91AA-447C-6522041E7FD2}"/>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noFill/>
                </p:spPr>
                <p:txBody>
                  <a:bodyPr/>
                  <a:lstStyle/>
                  <a:p>
                    <a:endParaRPr lang="en-IN" sz="594" dirty="0"/>
                  </a:p>
                </p:txBody>
              </p:sp>
              <p:sp>
                <p:nvSpPr>
                  <p:cNvPr id="122" name="Freeform 20">
                    <a:extLst>
                      <a:ext uri="{FF2B5EF4-FFF2-40B4-BE49-F238E27FC236}">
                        <a16:creationId xmlns:a16="http://schemas.microsoft.com/office/drawing/2014/main" id="{66159890-5AC2-A02B-4E41-0CC995E72FF9}"/>
                      </a:ext>
                    </a:extLst>
                  </p:cNvPr>
                  <p:cNvSpPr/>
                  <p:nvPr/>
                </p:nvSpPr>
                <p:spPr>
                  <a:xfrm>
                    <a:off x="39899" y="0"/>
                    <a:ext cx="2550891" cy="2632316"/>
                  </a:xfrm>
                  <a:custGeom>
                    <a:avLst/>
                    <a:gdLst/>
                    <a:ahLst/>
                    <a:cxnLst/>
                    <a:rect l="l" t="t" r="r" b="b"/>
                    <a:pathLst>
                      <a:path w="2550891" h="2632316">
                        <a:moveTo>
                          <a:pt x="1230101" y="0"/>
                        </a:moveTo>
                        <a:cubicBezTo>
                          <a:pt x="1890304" y="0"/>
                          <a:pt x="2440403" y="505842"/>
                          <a:pt x="2495647" y="1163729"/>
                        </a:cubicBezTo>
                        <a:cubicBezTo>
                          <a:pt x="2550891" y="1821617"/>
                          <a:pt x="2092855" y="2412114"/>
                          <a:pt x="1441897" y="2522215"/>
                        </a:cubicBezTo>
                        <a:cubicBezTo>
                          <a:pt x="790940" y="2632316"/>
                          <a:pt x="164186" y="2225298"/>
                          <a:pt x="0" y="1585836"/>
                        </a:cubicBezTo>
                        <a:lnTo>
                          <a:pt x="319827" y="1503719"/>
                        </a:lnTo>
                        <a:cubicBezTo>
                          <a:pt x="441324" y="1976920"/>
                          <a:pt x="905122" y="2278114"/>
                          <a:pt x="1386830" y="2196639"/>
                        </a:cubicBezTo>
                        <a:cubicBezTo>
                          <a:pt x="1868539" y="2115164"/>
                          <a:pt x="2207486" y="1678196"/>
                          <a:pt x="2166605" y="1191360"/>
                        </a:cubicBezTo>
                        <a:cubicBezTo>
                          <a:pt x="2125724" y="704523"/>
                          <a:pt x="1718651" y="330200"/>
                          <a:pt x="1230101" y="330200"/>
                        </a:cubicBezTo>
                        <a:close/>
                      </a:path>
                    </a:pathLst>
                  </a:custGeom>
                  <a:solidFill>
                    <a:srgbClr val="F2A720"/>
                  </a:solidFill>
                </p:spPr>
                <p:txBody>
                  <a:bodyPr/>
                  <a:lstStyle/>
                  <a:p>
                    <a:endParaRPr lang="en-IN" sz="594" dirty="0"/>
                  </a:p>
                </p:txBody>
              </p:sp>
            </p:grpSp>
          </p:grpSp>
          <p:grpSp>
            <p:nvGrpSpPr>
              <p:cNvPr id="116" name="Group 21">
                <a:extLst>
                  <a:ext uri="{FF2B5EF4-FFF2-40B4-BE49-F238E27FC236}">
                    <a16:creationId xmlns:a16="http://schemas.microsoft.com/office/drawing/2014/main" id="{DEC465C8-E564-DADA-10BC-B539BE640272}"/>
                  </a:ext>
                </a:extLst>
              </p:cNvPr>
              <p:cNvGrpSpPr/>
              <p:nvPr/>
            </p:nvGrpSpPr>
            <p:grpSpPr>
              <a:xfrm rot="5155672">
                <a:off x="3451384" y="8149156"/>
                <a:ext cx="982351" cy="941918"/>
                <a:chOff x="-87700" y="-58219"/>
                <a:chExt cx="1309801" cy="1255890"/>
              </a:xfrm>
            </p:grpSpPr>
            <p:grpSp>
              <p:nvGrpSpPr>
                <p:cNvPr id="117" name="Group 22">
                  <a:extLst>
                    <a:ext uri="{FF2B5EF4-FFF2-40B4-BE49-F238E27FC236}">
                      <a16:creationId xmlns:a16="http://schemas.microsoft.com/office/drawing/2014/main" id="{613D4E9E-69F9-B41E-ED4E-2275FE4F4513}"/>
                    </a:ext>
                  </a:extLst>
                </p:cNvPr>
                <p:cNvGrpSpPr>
                  <a:grpSpLocks noChangeAspect="1"/>
                </p:cNvGrpSpPr>
                <p:nvPr/>
              </p:nvGrpSpPr>
              <p:grpSpPr>
                <a:xfrm>
                  <a:off x="-87700" y="-58219"/>
                  <a:ext cx="1309801" cy="1255890"/>
                  <a:chOff x="-186776" y="-123991"/>
                  <a:chExt cx="2789500" cy="2674686"/>
                </a:xfrm>
              </p:grpSpPr>
              <p:sp>
                <p:nvSpPr>
                  <p:cNvPr id="118" name="Freeform 23">
                    <a:extLst>
                      <a:ext uri="{FF2B5EF4-FFF2-40B4-BE49-F238E27FC236}">
                        <a16:creationId xmlns:a16="http://schemas.microsoft.com/office/drawing/2014/main" id="{84CA5B92-0317-9EAF-8B78-78EFA7F4AFFD}"/>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06835"/>
                        </a:lnTo>
                        <a:cubicBezTo>
                          <a:pt x="986864" y="305288"/>
                          <a:pt x="666611" y="488915"/>
                          <a:pt x="493233" y="788185"/>
                        </a:cubicBezTo>
                        <a:cubicBezTo>
                          <a:pt x="319854" y="1087454"/>
                          <a:pt x="319854" y="1456616"/>
                          <a:pt x="493233" y="1755885"/>
                        </a:cubicBezTo>
                        <a:cubicBezTo>
                          <a:pt x="666611" y="2055155"/>
                          <a:pt x="986864" y="2238782"/>
                          <a:pt x="1332725" y="2237235"/>
                        </a:cubicBezTo>
                        <a:cubicBezTo>
                          <a:pt x="1678586" y="2238782"/>
                          <a:pt x="1998839" y="2055155"/>
                          <a:pt x="2172217" y="1755885"/>
                        </a:cubicBezTo>
                        <a:cubicBezTo>
                          <a:pt x="2345596" y="1456616"/>
                          <a:pt x="2345596" y="1087454"/>
                          <a:pt x="2172217" y="788185"/>
                        </a:cubicBezTo>
                        <a:cubicBezTo>
                          <a:pt x="1998839" y="488915"/>
                          <a:pt x="1678586" y="305288"/>
                          <a:pt x="1332725" y="306835"/>
                        </a:cubicBezTo>
                        <a:close/>
                      </a:path>
                    </a:pathLst>
                  </a:custGeom>
                  <a:noFill/>
                </p:spPr>
                <p:txBody>
                  <a:bodyPr/>
                  <a:lstStyle/>
                  <a:p>
                    <a:endParaRPr lang="en-IN" sz="594" dirty="0"/>
                  </a:p>
                </p:txBody>
              </p:sp>
              <p:sp>
                <p:nvSpPr>
                  <p:cNvPr id="119" name="Freeform 24">
                    <a:extLst>
                      <a:ext uri="{FF2B5EF4-FFF2-40B4-BE49-F238E27FC236}">
                        <a16:creationId xmlns:a16="http://schemas.microsoft.com/office/drawing/2014/main" id="{1DB2D14C-F12B-1E7E-EF9B-A39EC5834BB8}"/>
                      </a:ext>
                    </a:extLst>
                  </p:cNvPr>
                  <p:cNvSpPr/>
                  <p:nvPr/>
                </p:nvSpPr>
                <p:spPr>
                  <a:xfrm rot="21403951">
                    <a:off x="-186776" y="-123991"/>
                    <a:ext cx="2751000" cy="2674686"/>
                  </a:xfrm>
                  <a:custGeom>
                    <a:avLst/>
                    <a:gdLst/>
                    <a:ahLst/>
                    <a:cxnLst/>
                    <a:rect l="l" t="t" r="r" b="b"/>
                    <a:pathLst>
                      <a:path w="2751000" h="2674686">
                        <a:moveTo>
                          <a:pt x="1385282" y="0"/>
                        </a:moveTo>
                        <a:cubicBezTo>
                          <a:pt x="1987419" y="0"/>
                          <a:pt x="2506789" y="422834"/>
                          <a:pt x="2628895" y="1012460"/>
                        </a:cubicBezTo>
                        <a:cubicBezTo>
                          <a:pt x="2751001" y="1602086"/>
                          <a:pt x="2442273" y="2196411"/>
                          <a:pt x="1889660" y="2435548"/>
                        </a:cubicBezTo>
                        <a:cubicBezTo>
                          <a:pt x="1337046" y="2674686"/>
                          <a:pt x="692464" y="2492895"/>
                          <a:pt x="346232" y="2000257"/>
                        </a:cubicBezTo>
                        <a:cubicBezTo>
                          <a:pt x="0" y="1507619"/>
                          <a:pt x="47301" y="839564"/>
                          <a:pt x="459492" y="400625"/>
                        </a:cubicBezTo>
                        <a:lnTo>
                          <a:pt x="681681" y="609275"/>
                        </a:lnTo>
                        <a:cubicBezTo>
                          <a:pt x="368417" y="942868"/>
                          <a:pt x="332468" y="1450590"/>
                          <a:pt x="595604" y="1824995"/>
                        </a:cubicBezTo>
                        <a:cubicBezTo>
                          <a:pt x="858740" y="2199400"/>
                          <a:pt x="1348623" y="2337561"/>
                          <a:pt x="1768609" y="2155817"/>
                        </a:cubicBezTo>
                        <a:cubicBezTo>
                          <a:pt x="2188595" y="1974073"/>
                          <a:pt x="2423228" y="1522385"/>
                          <a:pt x="2330428" y="1074270"/>
                        </a:cubicBezTo>
                        <a:cubicBezTo>
                          <a:pt x="2237628" y="626154"/>
                          <a:pt x="1842906" y="304800"/>
                          <a:pt x="1385282" y="304800"/>
                        </a:cubicBezTo>
                        <a:close/>
                      </a:path>
                    </a:pathLst>
                  </a:custGeom>
                  <a:solidFill>
                    <a:srgbClr val="313131"/>
                  </a:solidFill>
                </p:spPr>
                <p:txBody>
                  <a:bodyPr/>
                  <a:lstStyle/>
                  <a:p>
                    <a:endParaRPr lang="en-IN" sz="594" dirty="0"/>
                  </a:p>
                </p:txBody>
              </p:sp>
            </p:grpSp>
          </p:grpSp>
        </p:grpSp>
        <p:sp>
          <p:nvSpPr>
            <p:cNvPr id="93" name="Isosceles Triangle 92">
              <a:extLst>
                <a:ext uri="{FF2B5EF4-FFF2-40B4-BE49-F238E27FC236}">
                  <a16:creationId xmlns:a16="http://schemas.microsoft.com/office/drawing/2014/main" id="{6C6E5D25-BF48-444B-C469-09B71A79683C}"/>
                </a:ext>
              </a:extLst>
            </p:cNvPr>
            <p:cNvSpPr/>
            <p:nvPr/>
          </p:nvSpPr>
          <p:spPr>
            <a:xfrm rot="14843397">
              <a:off x="3713611" y="8435481"/>
              <a:ext cx="276834" cy="261820"/>
            </a:xfrm>
            <a:prstGeom prst="triangle">
              <a:avLst>
                <a:gd name="adj" fmla="val 43525"/>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grpSp>
      <p:grpSp>
        <p:nvGrpSpPr>
          <p:cNvPr id="123" name="Group 122">
            <a:extLst>
              <a:ext uri="{FF2B5EF4-FFF2-40B4-BE49-F238E27FC236}">
                <a16:creationId xmlns:a16="http://schemas.microsoft.com/office/drawing/2014/main" id="{B0699759-D3F3-05DD-865C-410CF9B8F004}"/>
              </a:ext>
            </a:extLst>
          </p:cNvPr>
          <p:cNvGrpSpPr/>
          <p:nvPr/>
        </p:nvGrpSpPr>
        <p:grpSpPr>
          <a:xfrm>
            <a:off x="1333519" y="7620323"/>
            <a:ext cx="1400856" cy="1846644"/>
            <a:chOff x="2988551" y="7745718"/>
            <a:chExt cx="1203396" cy="1586345"/>
          </a:xfrm>
        </p:grpSpPr>
        <p:grpSp>
          <p:nvGrpSpPr>
            <p:cNvPr id="124" name="Group 123">
              <a:extLst>
                <a:ext uri="{FF2B5EF4-FFF2-40B4-BE49-F238E27FC236}">
                  <a16:creationId xmlns:a16="http://schemas.microsoft.com/office/drawing/2014/main" id="{3E4DEC57-9814-740B-D52F-67C6B119C1BF}"/>
                </a:ext>
              </a:extLst>
            </p:cNvPr>
            <p:cNvGrpSpPr/>
            <p:nvPr/>
          </p:nvGrpSpPr>
          <p:grpSpPr>
            <a:xfrm>
              <a:off x="2988551" y="7745718"/>
              <a:ext cx="1203396" cy="1586345"/>
              <a:chOff x="3471601" y="7524945"/>
              <a:chExt cx="1203396" cy="1586345"/>
            </a:xfrm>
          </p:grpSpPr>
          <p:grpSp>
            <p:nvGrpSpPr>
              <p:cNvPr id="126" name="Group 17">
                <a:extLst>
                  <a:ext uri="{FF2B5EF4-FFF2-40B4-BE49-F238E27FC236}">
                    <a16:creationId xmlns:a16="http://schemas.microsoft.com/office/drawing/2014/main" id="{20720AAD-8995-1236-A9AD-9EB557ED186D}"/>
                  </a:ext>
                </a:extLst>
              </p:cNvPr>
              <p:cNvGrpSpPr/>
              <p:nvPr/>
            </p:nvGrpSpPr>
            <p:grpSpPr>
              <a:xfrm rot="-5907325">
                <a:off x="3755122" y="7524945"/>
                <a:ext cx="919875" cy="919875"/>
                <a:chOff x="0" y="0"/>
                <a:chExt cx="1226500" cy="1226500"/>
              </a:xfrm>
            </p:grpSpPr>
            <p:grpSp>
              <p:nvGrpSpPr>
                <p:cNvPr id="131" name="Group 18">
                  <a:extLst>
                    <a:ext uri="{FF2B5EF4-FFF2-40B4-BE49-F238E27FC236}">
                      <a16:creationId xmlns:a16="http://schemas.microsoft.com/office/drawing/2014/main" id="{C319F76F-37E5-6F9D-8FE8-9D3FA3F56BA6}"/>
                    </a:ext>
                  </a:extLst>
                </p:cNvPr>
                <p:cNvGrpSpPr>
                  <a:grpSpLocks noChangeAspect="1"/>
                </p:cNvGrpSpPr>
                <p:nvPr/>
              </p:nvGrpSpPr>
              <p:grpSpPr>
                <a:xfrm>
                  <a:off x="0" y="0"/>
                  <a:ext cx="1226500" cy="1226500"/>
                  <a:chOff x="0" y="0"/>
                  <a:chExt cx="2540000" cy="2540000"/>
                </a:xfrm>
              </p:grpSpPr>
              <p:sp>
                <p:nvSpPr>
                  <p:cNvPr id="132" name="Freeform 19">
                    <a:extLst>
                      <a:ext uri="{FF2B5EF4-FFF2-40B4-BE49-F238E27FC236}">
                        <a16:creationId xmlns:a16="http://schemas.microsoft.com/office/drawing/2014/main" id="{CAF8CFC1-BDC0-25AA-D755-1B0FE1D19FFB}"/>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noFill/>
                </p:spPr>
                <p:txBody>
                  <a:bodyPr/>
                  <a:lstStyle/>
                  <a:p>
                    <a:endParaRPr lang="en-IN" sz="594" dirty="0"/>
                  </a:p>
                </p:txBody>
              </p:sp>
              <p:sp>
                <p:nvSpPr>
                  <p:cNvPr id="133" name="Freeform 20">
                    <a:extLst>
                      <a:ext uri="{FF2B5EF4-FFF2-40B4-BE49-F238E27FC236}">
                        <a16:creationId xmlns:a16="http://schemas.microsoft.com/office/drawing/2014/main" id="{065A96A6-11CC-0815-42A9-0CC60A9C9DBB}"/>
                      </a:ext>
                    </a:extLst>
                  </p:cNvPr>
                  <p:cNvSpPr/>
                  <p:nvPr/>
                </p:nvSpPr>
                <p:spPr>
                  <a:xfrm>
                    <a:off x="39899" y="0"/>
                    <a:ext cx="2550891" cy="2632316"/>
                  </a:xfrm>
                  <a:custGeom>
                    <a:avLst/>
                    <a:gdLst/>
                    <a:ahLst/>
                    <a:cxnLst/>
                    <a:rect l="l" t="t" r="r" b="b"/>
                    <a:pathLst>
                      <a:path w="2550891" h="2632316">
                        <a:moveTo>
                          <a:pt x="1230101" y="0"/>
                        </a:moveTo>
                        <a:cubicBezTo>
                          <a:pt x="1890304" y="0"/>
                          <a:pt x="2440403" y="505842"/>
                          <a:pt x="2495647" y="1163729"/>
                        </a:cubicBezTo>
                        <a:cubicBezTo>
                          <a:pt x="2550891" y="1821617"/>
                          <a:pt x="2092855" y="2412114"/>
                          <a:pt x="1441897" y="2522215"/>
                        </a:cubicBezTo>
                        <a:cubicBezTo>
                          <a:pt x="790940" y="2632316"/>
                          <a:pt x="164186" y="2225298"/>
                          <a:pt x="0" y="1585836"/>
                        </a:cubicBezTo>
                        <a:lnTo>
                          <a:pt x="319827" y="1503719"/>
                        </a:lnTo>
                        <a:cubicBezTo>
                          <a:pt x="441324" y="1976920"/>
                          <a:pt x="905122" y="2278114"/>
                          <a:pt x="1386830" y="2196639"/>
                        </a:cubicBezTo>
                        <a:cubicBezTo>
                          <a:pt x="1868539" y="2115164"/>
                          <a:pt x="2207486" y="1678196"/>
                          <a:pt x="2166605" y="1191360"/>
                        </a:cubicBezTo>
                        <a:cubicBezTo>
                          <a:pt x="2125724" y="704523"/>
                          <a:pt x="1718651" y="330200"/>
                          <a:pt x="1230101" y="330200"/>
                        </a:cubicBezTo>
                        <a:close/>
                      </a:path>
                    </a:pathLst>
                  </a:custGeom>
                  <a:solidFill>
                    <a:srgbClr val="F2A720"/>
                  </a:solidFill>
                  <a:effectLst>
                    <a:outerShdw sx="1000" sy="1000" algn="ctr" rotWithShape="0">
                      <a:schemeClr val="bg1"/>
                    </a:outerShdw>
                  </a:effectLst>
                </p:spPr>
                <p:txBody>
                  <a:bodyPr/>
                  <a:lstStyle/>
                  <a:p>
                    <a:endParaRPr lang="en-IN" sz="594" dirty="0"/>
                  </a:p>
                </p:txBody>
              </p:sp>
            </p:grpSp>
          </p:grpSp>
          <p:grpSp>
            <p:nvGrpSpPr>
              <p:cNvPr id="127" name="Group 21">
                <a:extLst>
                  <a:ext uri="{FF2B5EF4-FFF2-40B4-BE49-F238E27FC236}">
                    <a16:creationId xmlns:a16="http://schemas.microsoft.com/office/drawing/2014/main" id="{508687A3-9DEF-FB3E-9122-288B9150A80F}"/>
                  </a:ext>
                </a:extLst>
              </p:cNvPr>
              <p:cNvGrpSpPr/>
              <p:nvPr/>
            </p:nvGrpSpPr>
            <p:grpSpPr>
              <a:xfrm rot="5155672">
                <a:off x="3451384" y="8149156"/>
                <a:ext cx="982351" cy="941918"/>
                <a:chOff x="-87700" y="-58219"/>
                <a:chExt cx="1309801" cy="1255890"/>
              </a:xfrm>
            </p:grpSpPr>
            <p:grpSp>
              <p:nvGrpSpPr>
                <p:cNvPr id="128" name="Group 22">
                  <a:extLst>
                    <a:ext uri="{FF2B5EF4-FFF2-40B4-BE49-F238E27FC236}">
                      <a16:creationId xmlns:a16="http://schemas.microsoft.com/office/drawing/2014/main" id="{E8825655-1539-7AF6-B77B-3EBE87CEC733}"/>
                    </a:ext>
                  </a:extLst>
                </p:cNvPr>
                <p:cNvGrpSpPr>
                  <a:grpSpLocks noChangeAspect="1"/>
                </p:cNvGrpSpPr>
                <p:nvPr/>
              </p:nvGrpSpPr>
              <p:grpSpPr>
                <a:xfrm>
                  <a:off x="-87700" y="-58219"/>
                  <a:ext cx="1309801" cy="1255890"/>
                  <a:chOff x="-186776" y="-123991"/>
                  <a:chExt cx="2789500" cy="2674686"/>
                </a:xfrm>
              </p:grpSpPr>
              <p:sp>
                <p:nvSpPr>
                  <p:cNvPr id="129" name="Freeform 23">
                    <a:extLst>
                      <a:ext uri="{FF2B5EF4-FFF2-40B4-BE49-F238E27FC236}">
                        <a16:creationId xmlns:a16="http://schemas.microsoft.com/office/drawing/2014/main" id="{4702CEDC-5B5C-2E58-01B7-2A771CB379A4}"/>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06835"/>
                        </a:lnTo>
                        <a:cubicBezTo>
                          <a:pt x="986864" y="305288"/>
                          <a:pt x="666611" y="488915"/>
                          <a:pt x="493233" y="788185"/>
                        </a:cubicBezTo>
                        <a:cubicBezTo>
                          <a:pt x="319854" y="1087454"/>
                          <a:pt x="319854" y="1456616"/>
                          <a:pt x="493233" y="1755885"/>
                        </a:cubicBezTo>
                        <a:cubicBezTo>
                          <a:pt x="666611" y="2055155"/>
                          <a:pt x="986864" y="2238782"/>
                          <a:pt x="1332725" y="2237235"/>
                        </a:cubicBezTo>
                        <a:cubicBezTo>
                          <a:pt x="1678586" y="2238782"/>
                          <a:pt x="1998839" y="2055155"/>
                          <a:pt x="2172217" y="1755885"/>
                        </a:cubicBezTo>
                        <a:cubicBezTo>
                          <a:pt x="2345596" y="1456616"/>
                          <a:pt x="2345596" y="1087454"/>
                          <a:pt x="2172217" y="788185"/>
                        </a:cubicBezTo>
                        <a:cubicBezTo>
                          <a:pt x="1998839" y="488915"/>
                          <a:pt x="1678586" y="305288"/>
                          <a:pt x="1332725" y="306835"/>
                        </a:cubicBezTo>
                        <a:close/>
                      </a:path>
                    </a:pathLst>
                  </a:custGeom>
                  <a:noFill/>
                </p:spPr>
                <p:txBody>
                  <a:bodyPr/>
                  <a:lstStyle/>
                  <a:p>
                    <a:endParaRPr lang="en-IN" sz="594" dirty="0"/>
                  </a:p>
                </p:txBody>
              </p:sp>
              <p:sp>
                <p:nvSpPr>
                  <p:cNvPr id="130" name="Freeform 24">
                    <a:extLst>
                      <a:ext uri="{FF2B5EF4-FFF2-40B4-BE49-F238E27FC236}">
                        <a16:creationId xmlns:a16="http://schemas.microsoft.com/office/drawing/2014/main" id="{F6F3CAD5-AB29-F814-7ED0-41E7DD750C99}"/>
                      </a:ext>
                    </a:extLst>
                  </p:cNvPr>
                  <p:cNvSpPr/>
                  <p:nvPr/>
                </p:nvSpPr>
                <p:spPr>
                  <a:xfrm rot="21403951">
                    <a:off x="-186776" y="-123991"/>
                    <a:ext cx="2751000" cy="2674686"/>
                  </a:xfrm>
                  <a:custGeom>
                    <a:avLst/>
                    <a:gdLst/>
                    <a:ahLst/>
                    <a:cxnLst/>
                    <a:rect l="l" t="t" r="r" b="b"/>
                    <a:pathLst>
                      <a:path w="2751000" h="2674686">
                        <a:moveTo>
                          <a:pt x="1385282" y="0"/>
                        </a:moveTo>
                        <a:cubicBezTo>
                          <a:pt x="1987419" y="0"/>
                          <a:pt x="2506789" y="422834"/>
                          <a:pt x="2628895" y="1012460"/>
                        </a:cubicBezTo>
                        <a:cubicBezTo>
                          <a:pt x="2751001" y="1602086"/>
                          <a:pt x="2442273" y="2196411"/>
                          <a:pt x="1889660" y="2435548"/>
                        </a:cubicBezTo>
                        <a:cubicBezTo>
                          <a:pt x="1337046" y="2674686"/>
                          <a:pt x="692464" y="2492895"/>
                          <a:pt x="346232" y="2000257"/>
                        </a:cubicBezTo>
                        <a:cubicBezTo>
                          <a:pt x="0" y="1507619"/>
                          <a:pt x="47301" y="839564"/>
                          <a:pt x="459492" y="400625"/>
                        </a:cubicBezTo>
                        <a:lnTo>
                          <a:pt x="681681" y="609275"/>
                        </a:lnTo>
                        <a:cubicBezTo>
                          <a:pt x="368417" y="942868"/>
                          <a:pt x="332468" y="1450590"/>
                          <a:pt x="595604" y="1824995"/>
                        </a:cubicBezTo>
                        <a:cubicBezTo>
                          <a:pt x="858740" y="2199400"/>
                          <a:pt x="1348623" y="2337561"/>
                          <a:pt x="1768609" y="2155817"/>
                        </a:cubicBezTo>
                        <a:cubicBezTo>
                          <a:pt x="2188595" y="1974073"/>
                          <a:pt x="2423228" y="1522385"/>
                          <a:pt x="2330428" y="1074270"/>
                        </a:cubicBezTo>
                        <a:cubicBezTo>
                          <a:pt x="2237628" y="626154"/>
                          <a:pt x="1842906" y="304800"/>
                          <a:pt x="1385282" y="304800"/>
                        </a:cubicBezTo>
                        <a:close/>
                      </a:path>
                    </a:pathLst>
                  </a:custGeom>
                  <a:solidFill>
                    <a:srgbClr val="313131"/>
                  </a:solidFill>
                </p:spPr>
                <p:txBody>
                  <a:bodyPr/>
                  <a:lstStyle/>
                  <a:p>
                    <a:endParaRPr lang="en-IN" sz="594" dirty="0"/>
                  </a:p>
                </p:txBody>
              </p:sp>
            </p:grpSp>
          </p:grpSp>
        </p:grpSp>
        <p:sp>
          <p:nvSpPr>
            <p:cNvPr id="125" name="Isosceles Triangle 124">
              <a:extLst>
                <a:ext uri="{FF2B5EF4-FFF2-40B4-BE49-F238E27FC236}">
                  <a16:creationId xmlns:a16="http://schemas.microsoft.com/office/drawing/2014/main" id="{20C7790A-822B-DBFE-2F85-0DBE1DA91806}"/>
                </a:ext>
              </a:extLst>
            </p:cNvPr>
            <p:cNvSpPr/>
            <p:nvPr/>
          </p:nvSpPr>
          <p:spPr>
            <a:xfrm rot="14843397">
              <a:off x="3713611" y="8435481"/>
              <a:ext cx="276834" cy="261820"/>
            </a:xfrm>
            <a:prstGeom prst="triangle">
              <a:avLst>
                <a:gd name="adj" fmla="val 43525"/>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grpSp>
      <p:grpSp>
        <p:nvGrpSpPr>
          <p:cNvPr id="134" name="Group 133">
            <a:extLst>
              <a:ext uri="{FF2B5EF4-FFF2-40B4-BE49-F238E27FC236}">
                <a16:creationId xmlns:a16="http://schemas.microsoft.com/office/drawing/2014/main" id="{1B296D1F-B5D0-E3B2-C9E2-CACD1C0D09AC}"/>
              </a:ext>
            </a:extLst>
          </p:cNvPr>
          <p:cNvGrpSpPr/>
          <p:nvPr/>
        </p:nvGrpSpPr>
        <p:grpSpPr>
          <a:xfrm>
            <a:off x="408204" y="8354511"/>
            <a:ext cx="1202138" cy="597745"/>
            <a:chOff x="745406" y="8692287"/>
            <a:chExt cx="1202141" cy="597748"/>
          </a:xfrm>
        </p:grpSpPr>
        <p:grpSp>
          <p:nvGrpSpPr>
            <p:cNvPr id="135" name="Group 134">
              <a:extLst>
                <a:ext uri="{FF2B5EF4-FFF2-40B4-BE49-F238E27FC236}">
                  <a16:creationId xmlns:a16="http://schemas.microsoft.com/office/drawing/2014/main" id="{259D8929-A849-DA42-3ADD-1E8F53EB58A7}"/>
                </a:ext>
              </a:extLst>
            </p:cNvPr>
            <p:cNvGrpSpPr/>
            <p:nvPr/>
          </p:nvGrpSpPr>
          <p:grpSpPr>
            <a:xfrm>
              <a:off x="747578" y="8692287"/>
              <a:ext cx="1085048" cy="308099"/>
              <a:chOff x="525213" y="8723436"/>
              <a:chExt cx="1085048" cy="308099"/>
            </a:xfrm>
          </p:grpSpPr>
          <p:sp>
            <p:nvSpPr>
              <p:cNvPr id="139" name="TextBox 138">
                <a:extLst>
                  <a:ext uri="{FF2B5EF4-FFF2-40B4-BE49-F238E27FC236}">
                    <a16:creationId xmlns:a16="http://schemas.microsoft.com/office/drawing/2014/main" id="{81CE6415-884F-8A07-6501-FCC11CCD26F2}"/>
                  </a:ext>
                </a:extLst>
              </p:cNvPr>
              <p:cNvSpPr txBox="1"/>
              <p:nvPr/>
            </p:nvSpPr>
            <p:spPr>
              <a:xfrm>
                <a:off x="648326" y="8723436"/>
                <a:ext cx="961935" cy="308099"/>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r>
                  <a:rPr lang="en-US" sz="1402" spc="149" dirty="0">
                    <a:solidFill>
                      <a:srgbClr val="313131"/>
                    </a:solidFill>
                    <a:latin typeface="Avenir Next" panose="020B0503020202020204" pitchFamily="34" charset="0"/>
                    <a:cs typeface="Calibri"/>
                  </a:rPr>
                  <a:t>2022</a:t>
                </a:r>
              </a:p>
            </p:txBody>
          </p:sp>
          <p:sp>
            <p:nvSpPr>
              <p:cNvPr id="140" name="Rectangle 139">
                <a:extLst>
                  <a:ext uri="{FF2B5EF4-FFF2-40B4-BE49-F238E27FC236}">
                    <a16:creationId xmlns:a16="http://schemas.microsoft.com/office/drawing/2014/main" id="{87CAB7FC-DCB8-FDB3-DD1B-442BD46B84DD}"/>
                  </a:ext>
                </a:extLst>
              </p:cNvPr>
              <p:cNvSpPr/>
              <p:nvPr/>
            </p:nvSpPr>
            <p:spPr>
              <a:xfrm>
                <a:off x="525213" y="8770057"/>
                <a:ext cx="144000" cy="138888"/>
              </a:xfrm>
              <a:prstGeom prst="rect">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dirty="0"/>
              </a:p>
            </p:txBody>
          </p:sp>
        </p:grpSp>
        <p:grpSp>
          <p:nvGrpSpPr>
            <p:cNvPr id="136" name="Group 135">
              <a:extLst>
                <a:ext uri="{FF2B5EF4-FFF2-40B4-BE49-F238E27FC236}">
                  <a16:creationId xmlns:a16="http://schemas.microsoft.com/office/drawing/2014/main" id="{72DADE93-5298-02AD-8B00-968C1103598F}"/>
                </a:ext>
              </a:extLst>
            </p:cNvPr>
            <p:cNvGrpSpPr/>
            <p:nvPr/>
          </p:nvGrpSpPr>
          <p:grpSpPr>
            <a:xfrm>
              <a:off x="745406" y="8981936"/>
              <a:ext cx="1202141" cy="308099"/>
              <a:chOff x="523041" y="9013085"/>
              <a:chExt cx="1202141" cy="308099"/>
            </a:xfrm>
          </p:grpSpPr>
          <p:sp>
            <p:nvSpPr>
              <p:cNvPr id="137" name="TextBox 136">
                <a:extLst>
                  <a:ext uri="{FF2B5EF4-FFF2-40B4-BE49-F238E27FC236}">
                    <a16:creationId xmlns:a16="http://schemas.microsoft.com/office/drawing/2014/main" id="{D0A75407-70D7-401D-9D7C-AA45D7940124}"/>
                  </a:ext>
                </a:extLst>
              </p:cNvPr>
              <p:cNvSpPr txBox="1"/>
              <p:nvPr/>
            </p:nvSpPr>
            <p:spPr>
              <a:xfrm>
                <a:off x="640333" y="9013085"/>
                <a:ext cx="1084849" cy="308099"/>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r>
                  <a:rPr lang="en-US" sz="1402" spc="149" dirty="0">
                    <a:solidFill>
                      <a:srgbClr val="313131"/>
                    </a:solidFill>
                    <a:latin typeface="Avenir Next" panose="020B0503020202020204" pitchFamily="34" charset="0"/>
                    <a:cs typeface="Calibri"/>
                  </a:rPr>
                  <a:t>2023</a:t>
                </a:r>
              </a:p>
            </p:txBody>
          </p:sp>
          <p:sp>
            <p:nvSpPr>
              <p:cNvPr id="138" name="Rectangle 137">
                <a:extLst>
                  <a:ext uri="{FF2B5EF4-FFF2-40B4-BE49-F238E27FC236}">
                    <a16:creationId xmlns:a16="http://schemas.microsoft.com/office/drawing/2014/main" id="{8698E682-6D9E-66EA-2279-541B0148B773}"/>
                  </a:ext>
                </a:extLst>
              </p:cNvPr>
              <p:cNvSpPr/>
              <p:nvPr/>
            </p:nvSpPr>
            <p:spPr>
              <a:xfrm>
                <a:off x="523041" y="9063269"/>
                <a:ext cx="144000" cy="138888"/>
              </a:xfrm>
              <a:prstGeom prst="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dirty="0"/>
              </a:p>
            </p:txBody>
          </p:sp>
        </p:grpSp>
      </p:grpSp>
      <p:sp>
        <p:nvSpPr>
          <p:cNvPr id="141" name="TextBox 140">
            <a:extLst>
              <a:ext uri="{FF2B5EF4-FFF2-40B4-BE49-F238E27FC236}">
                <a16:creationId xmlns:a16="http://schemas.microsoft.com/office/drawing/2014/main" id="{122F2F46-72DC-F270-4B13-60FBEEA74AC3}"/>
              </a:ext>
            </a:extLst>
          </p:cNvPr>
          <p:cNvSpPr txBox="1"/>
          <p:nvPr/>
        </p:nvSpPr>
        <p:spPr>
          <a:xfrm>
            <a:off x="1850418" y="7811247"/>
            <a:ext cx="684280" cy="616194"/>
          </a:xfrm>
          <a:prstGeom prst="rect">
            <a:avLst/>
          </a:prstGeom>
          <a:noFill/>
        </p:spPr>
        <p:txBody>
          <a:bodyPr wrap="square" rtlCol="0">
            <a:spAutoFit/>
          </a:bodyPr>
          <a:lstStyle/>
          <a:p>
            <a:pPr algn="ctr"/>
            <a:r>
              <a:rPr lang="en-US" sz="2002" spc="149" dirty="0">
                <a:solidFill>
                  <a:srgbClr val="313131"/>
                </a:solidFill>
                <a:latin typeface="Avenir Next Demi Bold" panose="020B0703020202020204" pitchFamily="34" charset="0"/>
              </a:rPr>
              <a:t>7.3</a:t>
            </a:r>
            <a:r>
              <a:rPr lang="en-US" sz="1402" spc="149" dirty="0">
                <a:solidFill>
                  <a:srgbClr val="313131"/>
                </a:solidFill>
                <a:latin typeface="Avenir Next Demi Bold" panose="020B0703020202020204" pitchFamily="34" charset="0"/>
              </a:rPr>
              <a:t> LPA</a:t>
            </a:r>
            <a:endParaRPr lang="en-IN" sz="1402" spc="149" dirty="0">
              <a:solidFill>
                <a:srgbClr val="313131"/>
              </a:solidFill>
              <a:latin typeface="Avenir Next Demi Bold" panose="020B0703020202020204" pitchFamily="34" charset="0"/>
            </a:endParaRPr>
          </a:p>
        </p:txBody>
      </p:sp>
      <p:sp>
        <p:nvSpPr>
          <p:cNvPr id="142" name="TextBox 141">
            <a:extLst>
              <a:ext uri="{FF2B5EF4-FFF2-40B4-BE49-F238E27FC236}">
                <a16:creationId xmlns:a16="http://schemas.microsoft.com/office/drawing/2014/main" id="{D26576DC-D5FD-EE0E-946D-5AF56A60FE4E}"/>
              </a:ext>
            </a:extLst>
          </p:cNvPr>
          <p:cNvSpPr txBox="1"/>
          <p:nvPr/>
        </p:nvSpPr>
        <p:spPr>
          <a:xfrm>
            <a:off x="1565997" y="8606374"/>
            <a:ext cx="684280" cy="616194"/>
          </a:xfrm>
          <a:prstGeom prst="rect">
            <a:avLst/>
          </a:prstGeom>
          <a:noFill/>
        </p:spPr>
        <p:txBody>
          <a:bodyPr wrap="square" rtlCol="0">
            <a:spAutoFit/>
          </a:bodyPr>
          <a:lstStyle/>
          <a:p>
            <a:pPr algn="ctr"/>
            <a:r>
              <a:rPr lang="en-US" sz="2002" spc="149" dirty="0">
                <a:solidFill>
                  <a:srgbClr val="313131"/>
                </a:solidFill>
                <a:latin typeface="Avenir Next Demi Bold" panose="020B0703020202020204" pitchFamily="34" charset="0"/>
              </a:rPr>
              <a:t>7.9</a:t>
            </a:r>
            <a:r>
              <a:rPr lang="en-US" sz="1402" spc="149" dirty="0">
                <a:solidFill>
                  <a:srgbClr val="313131"/>
                </a:solidFill>
                <a:latin typeface="Avenir Next Demi Bold" panose="020B0703020202020204" pitchFamily="34" charset="0"/>
              </a:rPr>
              <a:t> LPA</a:t>
            </a:r>
            <a:endParaRPr lang="en-IN" sz="1402" spc="149" dirty="0">
              <a:solidFill>
                <a:srgbClr val="313131"/>
              </a:solidFill>
              <a:latin typeface="Avenir Next Demi Bold" panose="020B0703020202020204" pitchFamily="34" charset="0"/>
            </a:endParaRPr>
          </a:p>
        </p:txBody>
      </p:sp>
      <p:sp>
        <p:nvSpPr>
          <p:cNvPr id="143" name="TextBox 142">
            <a:extLst>
              <a:ext uri="{FF2B5EF4-FFF2-40B4-BE49-F238E27FC236}">
                <a16:creationId xmlns:a16="http://schemas.microsoft.com/office/drawing/2014/main" id="{CCF33E42-F509-8206-27C3-E00C4239D371}"/>
              </a:ext>
            </a:extLst>
          </p:cNvPr>
          <p:cNvSpPr txBox="1"/>
          <p:nvPr/>
        </p:nvSpPr>
        <p:spPr>
          <a:xfrm>
            <a:off x="3780050" y="7832949"/>
            <a:ext cx="684280" cy="616194"/>
          </a:xfrm>
          <a:prstGeom prst="rect">
            <a:avLst/>
          </a:prstGeom>
          <a:noFill/>
        </p:spPr>
        <p:txBody>
          <a:bodyPr wrap="square" rtlCol="0">
            <a:spAutoFit/>
          </a:bodyPr>
          <a:lstStyle/>
          <a:p>
            <a:pPr algn="ctr"/>
            <a:r>
              <a:rPr lang="en-US" sz="2002" spc="149" dirty="0">
                <a:solidFill>
                  <a:srgbClr val="313131"/>
                </a:solidFill>
                <a:latin typeface="Avenir Next Demi Bold" panose="020B0703020202020204" pitchFamily="34" charset="0"/>
              </a:rPr>
              <a:t>25</a:t>
            </a:r>
            <a:r>
              <a:rPr lang="en-US" sz="1402" spc="149" dirty="0">
                <a:solidFill>
                  <a:srgbClr val="313131"/>
                </a:solidFill>
                <a:latin typeface="Avenir Next Demi Bold" panose="020B0703020202020204" pitchFamily="34" charset="0"/>
              </a:rPr>
              <a:t> Cr+</a:t>
            </a:r>
            <a:endParaRPr lang="en-IN" sz="1402" spc="149" dirty="0">
              <a:solidFill>
                <a:srgbClr val="313131"/>
              </a:solidFill>
              <a:latin typeface="Avenir Next Demi Bold" panose="020B0703020202020204" pitchFamily="34" charset="0"/>
            </a:endParaRPr>
          </a:p>
        </p:txBody>
      </p:sp>
      <p:sp>
        <p:nvSpPr>
          <p:cNvPr id="144" name="TextBox 143">
            <a:extLst>
              <a:ext uri="{FF2B5EF4-FFF2-40B4-BE49-F238E27FC236}">
                <a16:creationId xmlns:a16="http://schemas.microsoft.com/office/drawing/2014/main" id="{B48DE488-D9A5-B762-8CAA-F6A15CB27BEB}"/>
              </a:ext>
            </a:extLst>
          </p:cNvPr>
          <p:cNvSpPr txBox="1"/>
          <p:nvPr/>
        </p:nvSpPr>
        <p:spPr>
          <a:xfrm>
            <a:off x="5451971" y="7968364"/>
            <a:ext cx="1039560" cy="400431"/>
          </a:xfrm>
          <a:prstGeom prst="rect">
            <a:avLst/>
          </a:prstGeom>
          <a:noFill/>
        </p:spPr>
        <p:txBody>
          <a:bodyPr wrap="square" rtlCol="0">
            <a:spAutoFit/>
          </a:bodyPr>
          <a:lstStyle/>
          <a:p>
            <a:pPr algn="ctr"/>
            <a:r>
              <a:rPr lang="en-US" sz="2002" spc="149" dirty="0">
                <a:solidFill>
                  <a:srgbClr val="313131"/>
                </a:solidFill>
                <a:latin typeface="Avenir Next Demi Bold" panose="020B0703020202020204" pitchFamily="34" charset="0"/>
              </a:rPr>
              <a:t>340+</a:t>
            </a:r>
            <a:endParaRPr lang="en-IN" sz="1598" spc="149" dirty="0">
              <a:solidFill>
                <a:srgbClr val="313131"/>
              </a:solidFill>
              <a:latin typeface="Avenir Next Demi Bold" panose="020B0703020202020204" pitchFamily="34" charset="0"/>
            </a:endParaRPr>
          </a:p>
        </p:txBody>
      </p:sp>
      <p:sp>
        <p:nvSpPr>
          <p:cNvPr id="145" name="TextBox 144">
            <a:extLst>
              <a:ext uri="{FF2B5EF4-FFF2-40B4-BE49-F238E27FC236}">
                <a16:creationId xmlns:a16="http://schemas.microsoft.com/office/drawing/2014/main" id="{94D70FB6-B01E-1007-8B53-92D6A052A54B}"/>
              </a:ext>
            </a:extLst>
          </p:cNvPr>
          <p:cNvSpPr txBox="1"/>
          <p:nvPr/>
        </p:nvSpPr>
        <p:spPr>
          <a:xfrm>
            <a:off x="3481943" y="8621661"/>
            <a:ext cx="684280" cy="616194"/>
          </a:xfrm>
          <a:prstGeom prst="rect">
            <a:avLst/>
          </a:prstGeom>
          <a:noFill/>
        </p:spPr>
        <p:txBody>
          <a:bodyPr wrap="square" rtlCol="0">
            <a:spAutoFit/>
          </a:bodyPr>
          <a:lstStyle/>
          <a:p>
            <a:pPr algn="ctr"/>
            <a:r>
              <a:rPr lang="en-US" sz="2002" spc="149" dirty="0">
                <a:solidFill>
                  <a:srgbClr val="313131"/>
                </a:solidFill>
                <a:latin typeface="Avenir Next Demi Bold" panose="020B0703020202020204" pitchFamily="34" charset="0"/>
              </a:rPr>
              <a:t>40</a:t>
            </a:r>
          </a:p>
          <a:p>
            <a:pPr algn="ctr"/>
            <a:r>
              <a:rPr lang="en-US" sz="1402" spc="149" dirty="0">
                <a:solidFill>
                  <a:srgbClr val="313131"/>
                </a:solidFill>
                <a:latin typeface="Avenir Next Demi Bold" panose="020B0703020202020204" pitchFamily="34" charset="0"/>
              </a:rPr>
              <a:t> Cr+</a:t>
            </a:r>
            <a:endParaRPr lang="en-IN" sz="1402" spc="149" dirty="0">
              <a:solidFill>
                <a:srgbClr val="313131"/>
              </a:solidFill>
              <a:latin typeface="Avenir Next Demi Bold" panose="020B0703020202020204" pitchFamily="34" charset="0"/>
            </a:endParaRPr>
          </a:p>
        </p:txBody>
      </p:sp>
      <p:sp>
        <p:nvSpPr>
          <p:cNvPr id="146" name="TextBox 145">
            <a:extLst>
              <a:ext uri="{FF2B5EF4-FFF2-40B4-BE49-F238E27FC236}">
                <a16:creationId xmlns:a16="http://schemas.microsoft.com/office/drawing/2014/main" id="{978AECF3-B942-BC2B-4A23-A107AC0AC21A}"/>
              </a:ext>
            </a:extLst>
          </p:cNvPr>
          <p:cNvSpPr txBox="1"/>
          <p:nvPr/>
        </p:nvSpPr>
        <p:spPr>
          <a:xfrm>
            <a:off x="5181393" y="8728273"/>
            <a:ext cx="948030" cy="400431"/>
          </a:xfrm>
          <a:prstGeom prst="rect">
            <a:avLst/>
          </a:prstGeom>
          <a:noFill/>
        </p:spPr>
        <p:txBody>
          <a:bodyPr wrap="square" rtlCol="0">
            <a:spAutoFit/>
          </a:bodyPr>
          <a:lstStyle/>
          <a:p>
            <a:pPr algn="ctr"/>
            <a:r>
              <a:rPr lang="en-US" sz="2002" spc="149" dirty="0">
                <a:solidFill>
                  <a:srgbClr val="313131"/>
                </a:solidFill>
                <a:latin typeface="Avenir Next Demi Bold" panose="020B0703020202020204" pitchFamily="34" charset="0"/>
              </a:rPr>
              <a:t>540+</a:t>
            </a:r>
            <a:endParaRPr lang="en-IN" sz="1598" spc="149" dirty="0">
              <a:solidFill>
                <a:srgbClr val="313131"/>
              </a:solidFill>
              <a:latin typeface="Avenir Next Demi Bold" panose="020B0703020202020204" pitchFamily="34" charset="0"/>
            </a:endParaRPr>
          </a:p>
        </p:txBody>
      </p:sp>
      <p:sp>
        <p:nvSpPr>
          <p:cNvPr id="147" name="TextBox 146">
            <a:extLst>
              <a:ext uri="{FF2B5EF4-FFF2-40B4-BE49-F238E27FC236}">
                <a16:creationId xmlns:a16="http://schemas.microsoft.com/office/drawing/2014/main" id="{D62F72CC-F3F1-38F0-9C61-9AAA2A3664E6}"/>
              </a:ext>
            </a:extLst>
          </p:cNvPr>
          <p:cNvSpPr txBox="1"/>
          <p:nvPr/>
        </p:nvSpPr>
        <p:spPr>
          <a:xfrm>
            <a:off x="969409" y="9534062"/>
            <a:ext cx="1990446" cy="584134"/>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Average Package</a:t>
            </a:r>
          </a:p>
        </p:txBody>
      </p:sp>
      <p:sp>
        <p:nvSpPr>
          <p:cNvPr id="148" name="TextBox 147">
            <a:extLst>
              <a:ext uri="{FF2B5EF4-FFF2-40B4-BE49-F238E27FC236}">
                <a16:creationId xmlns:a16="http://schemas.microsoft.com/office/drawing/2014/main" id="{C4BE2F95-080E-A77B-DD6C-B1EF334AD57F}"/>
              </a:ext>
            </a:extLst>
          </p:cNvPr>
          <p:cNvSpPr txBox="1"/>
          <p:nvPr/>
        </p:nvSpPr>
        <p:spPr>
          <a:xfrm>
            <a:off x="3025395" y="9533816"/>
            <a:ext cx="1917164" cy="584134"/>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Gross Package Value</a:t>
            </a:r>
          </a:p>
        </p:txBody>
      </p:sp>
      <p:sp>
        <p:nvSpPr>
          <p:cNvPr id="149" name="TextBox 148">
            <a:extLst>
              <a:ext uri="{FF2B5EF4-FFF2-40B4-BE49-F238E27FC236}">
                <a16:creationId xmlns:a16="http://schemas.microsoft.com/office/drawing/2014/main" id="{9742CAB6-12DD-02D5-06C1-C0F6DAB033F5}"/>
              </a:ext>
            </a:extLst>
          </p:cNvPr>
          <p:cNvSpPr txBox="1"/>
          <p:nvPr/>
        </p:nvSpPr>
        <p:spPr>
          <a:xfrm>
            <a:off x="4982916" y="9542506"/>
            <a:ext cx="1530872" cy="584134"/>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ctr"/>
            <a:r>
              <a:rPr lang="en-US" sz="1598" spc="149" dirty="0">
                <a:solidFill>
                  <a:srgbClr val="313131"/>
                </a:solidFill>
                <a:latin typeface="Avenir Next Medium" panose="020B0603020202020204" pitchFamily="34" charset="0"/>
                <a:cs typeface="Calibri"/>
              </a:rPr>
              <a:t>Offers Rolled Out </a:t>
            </a:r>
          </a:p>
        </p:txBody>
      </p:sp>
      <p:sp>
        <p:nvSpPr>
          <p:cNvPr id="16" name="Rectangle 15">
            <a:extLst>
              <a:ext uri="{FF2B5EF4-FFF2-40B4-BE49-F238E27FC236}">
                <a16:creationId xmlns:a16="http://schemas.microsoft.com/office/drawing/2014/main" id="{FC365A2B-660E-6703-AE9E-C6AED65FC4E4}"/>
              </a:ext>
            </a:extLst>
          </p:cNvPr>
          <p:cNvSpPr/>
          <p:nvPr/>
        </p:nvSpPr>
        <p:spPr>
          <a:xfrm>
            <a:off x="333454" y="544048"/>
            <a:ext cx="6895840" cy="721803"/>
          </a:xfrm>
          <a:prstGeom prst="rect">
            <a:avLst/>
          </a:prstGeom>
          <a:noFill/>
          <a:ln w="19050">
            <a:solidFill>
              <a:srgbClr val="313131"/>
            </a:solidFill>
          </a:ln>
          <a:effectLst>
            <a:outerShdw blurRad="101600" dist="101600" dir="3660000" sx="1000" sy="1000" algn="ctr" rotWithShape="0">
              <a:srgbClr val="54545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24" name="TextBox 1">
            <a:extLst>
              <a:ext uri="{FF2B5EF4-FFF2-40B4-BE49-F238E27FC236}">
                <a16:creationId xmlns:a16="http://schemas.microsoft.com/office/drawing/2014/main" id="{B4262232-2FEF-A87C-95CA-595A99D1BFAF}"/>
              </a:ext>
            </a:extLst>
          </p:cNvPr>
          <p:cNvSpPr txBox="1"/>
          <p:nvPr/>
        </p:nvSpPr>
        <p:spPr>
          <a:xfrm>
            <a:off x="352994" y="681708"/>
            <a:ext cx="6942179" cy="522900"/>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98" spc="297" dirty="0">
                <a:latin typeface="Avenir Next Medium" panose="020B0603020202020204" pitchFamily="34" charset="0"/>
                <a:cs typeface="Calibri"/>
              </a:rPr>
              <a:t>PLACEMENT STATISTICS 2022-23</a:t>
            </a:r>
            <a:endParaRPr lang="en-US" sz="2798" spc="297" dirty="0">
              <a:latin typeface="Avenir Next Medium" panose="020B0603020202020204" pitchFamily="34" charset="0"/>
            </a:endParaRPr>
          </a:p>
        </p:txBody>
      </p:sp>
      <p:cxnSp>
        <p:nvCxnSpPr>
          <p:cNvPr id="64" name="Straight Connector 63">
            <a:extLst>
              <a:ext uri="{FF2B5EF4-FFF2-40B4-BE49-F238E27FC236}">
                <a16:creationId xmlns:a16="http://schemas.microsoft.com/office/drawing/2014/main" id="{6CE75D0E-8086-34A9-51F7-E761A3AD39F5}"/>
              </a:ext>
            </a:extLst>
          </p:cNvPr>
          <p:cNvCxnSpPr>
            <a:cxnSpLocks/>
          </p:cNvCxnSpPr>
          <p:nvPr/>
        </p:nvCxnSpPr>
        <p:spPr>
          <a:xfrm>
            <a:off x="4604146" y="3511152"/>
            <a:ext cx="259746" cy="0"/>
          </a:xfrm>
          <a:prstGeom prst="line">
            <a:avLst/>
          </a:prstGeom>
          <a:ln>
            <a:solidFill>
              <a:srgbClr val="545454"/>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CAB4C95-C00C-A60C-C9FE-CC8D669155E9}"/>
              </a:ext>
            </a:extLst>
          </p:cNvPr>
          <p:cNvCxnSpPr>
            <a:cxnSpLocks/>
          </p:cNvCxnSpPr>
          <p:nvPr/>
        </p:nvCxnSpPr>
        <p:spPr>
          <a:xfrm>
            <a:off x="4804391" y="4902991"/>
            <a:ext cx="478410" cy="0"/>
          </a:xfrm>
          <a:prstGeom prst="line">
            <a:avLst/>
          </a:prstGeom>
          <a:ln>
            <a:solidFill>
              <a:srgbClr val="545454"/>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D05E68D-4BF2-003E-B0FB-524E493E19AA}"/>
              </a:ext>
            </a:extLst>
          </p:cNvPr>
          <p:cNvCxnSpPr>
            <a:cxnSpLocks/>
          </p:cNvCxnSpPr>
          <p:nvPr/>
        </p:nvCxnSpPr>
        <p:spPr>
          <a:xfrm>
            <a:off x="5458971" y="2231229"/>
            <a:ext cx="259746" cy="0"/>
          </a:xfrm>
          <a:prstGeom prst="line">
            <a:avLst/>
          </a:prstGeom>
          <a:ln>
            <a:solidFill>
              <a:srgbClr val="545454"/>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EEE5B5C-5234-2CE4-4263-099E8F4547A0}"/>
              </a:ext>
            </a:extLst>
          </p:cNvPr>
          <p:cNvCxnSpPr>
            <a:cxnSpLocks/>
          </p:cNvCxnSpPr>
          <p:nvPr/>
        </p:nvCxnSpPr>
        <p:spPr>
          <a:xfrm>
            <a:off x="5718723" y="2229170"/>
            <a:ext cx="0" cy="202882"/>
          </a:xfrm>
          <a:prstGeom prst="line">
            <a:avLst/>
          </a:prstGeom>
          <a:ln>
            <a:solidFill>
              <a:srgbClr val="545454"/>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0CB0BB9-942B-A100-81E9-99F3E9018CB9}"/>
              </a:ext>
            </a:extLst>
          </p:cNvPr>
          <p:cNvCxnSpPr>
            <a:cxnSpLocks/>
          </p:cNvCxnSpPr>
          <p:nvPr/>
        </p:nvCxnSpPr>
        <p:spPr>
          <a:xfrm>
            <a:off x="5771078" y="5754935"/>
            <a:ext cx="259746" cy="0"/>
          </a:xfrm>
          <a:prstGeom prst="line">
            <a:avLst/>
          </a:prstGeom>
          <a:ln>
            <a:solidFill>
              <a:srgbClr val="545454"/>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49997590-8F4E-36A0-79F5-8830F67FDDA1}"/>
              </a:ext>
            </a:extLst>
          </p:cNvPr>
          <p:cNvCxnSpPr>
            <a:cxnSpLocks/>
          </p:cNvCxnSpPr>
          <p:nvPr/>
        </p:nvCxnSpPr>
        <p:spPr>
          <a:xfrm flipV="1">
            <a:off x="6030824" y="5499900"/>
            <a:ext cx="0" cy="256621"/>
          </a:xfrm>
          <a:prstGeom prst="line">
            <a:avLst/>
          </a:prstGeom>
          <a:ln>
            <a:solidFill>
              <a:srgbClr val="54545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290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1275F-2559-2B74-810C-6449D50DFABC}"/>
              </a:ext>
            </a:extLst>
          </p:cNvPr>
          <p:cNvPicPr>
            <a:picLocks noChangeAspect="1"/>
          </p:cNvPicPr>
          <p:nvPr/>
        </p:nvPicPr>
        <p:blipFill>
          <a:blip r:embed="rId2">
            <a:grayscl/>
            <a:alphaModFix amt="42000"/>
            <a:extLst>
              <a:ext uri="{28A0092B-C50C-407E-A947-70E740481C1C}">
                <a14:useLocalDpi xmlns:a14="http://schemas.microsoft.com/office/drawing/2010/main" val="0"/>
              </a:ext>
            </a:extLst>
          </a:blip>
          <a:stretch>
            <a:fillRect/>
          </a:stretch>
        </p:blipFill>
        <p:spPr>
          <a:xfrm>
            <a:off x="-397054" y="151946"/>
            <a:ext cx="8010589" cy="10583094"/>
          </a:xfrm>
          <a:prstGeom prst="rect">
            <a:avLst/>
          </a:prstGeom>
        </p:spPr>
      </p:pic>
      <p:sp>
        <p:nvSpPr>
          <p:cNvPr id="52" name="Rectangle 51">
            <a:extLst>
              <a:ext uri="{FF2B5EF4-FFF2-40B4-BE49-F238E27FC236}">
                <a16:creationId xmlns:a16="http://schemas.microsoft.com/office/drawing/2014/main" id="{4B833978-EAC8-544A-6A7C-2BE5458EBA56}"/>
              </a:ext>
            </a:extLst>
          </p:cNvPr>
          <p:cNvSpPr/>
          <p:nvPr/>
        </p:nvSpPr>
        <p:spPr>
          <a:xfrm>
            <a:off x="-1687001" y="-170905"/>
            <a:ext cx="9533480" cy="1118579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grpSp>
        <p:nvGrpSpPr>
          <p:cNvPr id="9" name="Group 9"/>
          <p:cNvGrpSpPr/>
          <p:nvPr/>
        </p:nvGrpSpPr>
        <p:grpSpPr>
          <a:xfrm rot="2545114">
            <a:off x="-1573188" y="-1476301"/>
            <a:ext cx="3096094" cy="2045634"/>
            <a:chOff x="0" y="0"/>
            <a:chExt cx="1625815" cy="1074199"/>
          </a:xfrm>
          <a:solidFill>
            <a:srgbClr val="F2A720"/>
          </a:solidFill>
        </p:grpSpPr>
        <p:sp>
          <p:nvSpPr>
            <p:cNvPr id="10" name="Freeform 10"/>
            <p:cNvSpPr/>
            <p:nvPr/>
          </p:nvSpPr>
          <p:spPr>
            <a:xfrm>
              <a:off x="0" y="0"/>
              <a:ext cx="1625815" cy="1074199"/>
            </a:xfrm>
            <a:custGeom>
              <a:avLst/>
              <a:gdLst/>
              <a:ahLst/>
              <a:cxnLst/>
              <a:rect l="l" t="t" r="r" b="b"/>
              <a:pathLst>
                <a:path w="1625815" h="1074199">
                  <a:moveTo>
                    <a:pt x="0" y="0"/>
                  </a:moveTo>
                  <a:lnTo>
                    <a:pt x="1625815" y="0"/>
                  </a:lnTo>
                  <a:lnTo>
                    <a:pt x="1625815" y="1074199"/>
                  </a:lnTo>
                  <a:lnTo>
                    <a:pt x="0" y="1074199"/>
                  </a:lnTo>
                  <a:close/>
                </a:path>
              </a:pathLst>
            </a:custGeom>
            <a:grpFill/>
          </p:spPr>
        </p:sp>
        <p:sp>
          <p:nvSpPr>
            <p:cNvPr id="11" name="TextBox 11"/>
            <p:cNvSpPr txBox="1"/>
            <p:nvPr/>
          </p:nvSpPr>
          <p:spPr>
            <a:xfrm>
              <a:off x="0" y="0"/>
              <a:ext cx="812800" cy="812800"/>
            </a:xfrm>
            <a:prstGeom prst="rect">
              <a:avLst/>
            </a:prstGeom>
            <a:grpFill/>
          </p:spPr>
          <p:txBody>
            <a:bodyPr lIns="21485" tIns="21485" rIns="21485" bIns="21485" rtlCol="0" anchor="ctr"/>
            <a:lstStyle/>
            <a:p>
              <a:pPr algn="ctr">
                <a:lnSpc>
                  <a:spcPts val="784"/>
                </a:lnSpc>
              </a:pPr>
              <a:endParaRPr sz="594"/>
            </a:p>
          </p:txBody>
        </p:sp>
      </p:grpSp>
      <p:grpSp>
        <p:nvGrpSpPr>
          <p:cNvPr id="53" name="Group 52">
            <a:extLst>
              <a:ext uri="{FF2B5EF4-FFF2-40B4-BE49-F238E27FC236}">
                <a16:creationId xmlns:a16="http://schemas.microsoft.com/office/drawing/2014/main" id="{DB8CFB6B-699E-5CFA-C4CB-D91FA5BF9D62}"/>
              </a:ext>
            </a:extLst>
          </p:cNvPr>
          <p:cNvGrpSpPr/>
          <p:nvPr/>
        </p:nvGrpSpPr>
        <p:grpSpPr>
          <a:xfrm>
            <a:off x="-1235737" y="9325030"/>
            <a:ext cx="10926024" cy="1906924"/>
            <a:chOff x="-1211341" y="9015944"/>
            <a:chExt cx="10926021" cy="1906926"/>
          </a:xfrm>
        </p:grpSpPr>
        <p:grpSp>
          <p:nvGrpSpPr>
            <p:cNvPr id="16" name="Group 16"/>
            <p:cNvGrpSpPr/>
            <p:nvPr/>
          </p:nvGrpSpPr>
          <p:grpSpPr>
            <a:xfrm rot="-10800000">
              <a:off x="-455831" y="9015944"/>
              <a:ext cx="10170511" cy="1616460"/>
              <a:chOff x="0" y="-17460"/>
              <a:chExt cx="5114010" cy="812800"/>
            </a:xfrm>
            <a:solidFill>
              <a:srgbClr val="F2A720"/>
            </a:solidFill>
          </p:grpSpPr>
          <p:sp>
            <p:nvSpPr>
              <p:cNvPr id="17" name="Freeform 17"/>
              <p:cNvSpPr/>
              <p:nvPr/>
            </p:nvSpPr>
            <p:spPr>
              <a:xfrm>
                <a:off x="0" y="-10943"/>
                <a:ext cx="5114010" cy="239128"/>
              </a:xfrm>
              <a:custGeom>
                <a:avLst/>
                <a:gdLst/>
                <a:ahLst/>
                <a:cxnLst/>
                <a:rect l="l" t="t" r="r" b="b"/>
                <a:pathLst>
                  <a:path w="5114010" h="239128">
                    <a:moveTo>
                      <a:pt x="0" y="0"/>
                    </a:moveTo>
                    <a:lnTo>
                      <a:pt x="5114010" y="0"/>
                    </a:lnTo>
                    <a:lnTo>
                      <a:pt x="5114010" y="239128"/>
                    </a:lnTo>
                    <a:lnTo>
                      <a:pt x="0" y="239128"/>
                    </a:lnTo>
                    <a:close/>
                  </a:path>
                </a:pathLst>
              </a:custGeom>
              <a:grpFill/>
            </p:spPr>
            <p:txBody>
              <a:bodyPr/>
              <a:lstStyle/>
              <a:p>
                <a:endParaRPr lang="en-IN" sz="594"/>
              </a:p>
            </p:txBody>
          </p:sp>
          <p:sp>
            <p:nvSpPr>
              <p:cNvPr id="18" name="TextBox 18"/>
              <p:cNvSpPr txBox="1"/>
              <p:nvPr/>
            </p:nvSpPr>
            <p:spPr>
              <a:xfrm>
                <a:off x="0" y="-17460"/>
                <a:ext cx="812800" cy="812800"/>
              </a:xfrm>
              <a:prstGeom prst="rect">
                <a:avLst/>
              </a:prstGeom>
              <a:grpFill/>
            </p:spPr>
            <p:txBody>
              <a:bodyPr lIns="21485" tIns="21485" rIns="21485" bIns="21485" rtlCol="0" anchor="ctr"/>
              <a:lstStyle/>
              <a:p>
                <a:pPr algn="ctr">
                  <a:lnSpc>
                    <a:spcPts val="784"/>
                  </a:lnSpc>
                </a:pPr>
                <a:endParaRPr sz="594"/>
              </a:p>
            </p:txBody>
          </p:sp>
        </p:grpSp>
        <p:grpSp>
          <p:nvGrpSpPr>
            <p:cNvPr id="19" name="Group 19"/>
            <p:cNvGrpSpPr/>
            <p:nvPr/>
          </p:nvGrpSpPr>
          <p:grpSpPr>
            <a:xfrm rot="-10800000">
              <a:off x="-1211341" y="10224750"/>
              <a:ext cx="10877231" cy="698120"/>
              <a:chOff x="0" y="0"/>
              <a:chExt cx="5469368" cy="351034"/>
            </a:xfrm>
            <a:solidFill>
              <a:srgbClr val="313131"/>
            </a:solidFill>
          </p:grpSpPr>
          <p:sp>
            <p:nvSpPr>
              <p:cNvPr id="20" name="Freeform 20"/>
              <p:cNvSpPr/>
              <p:nvPr/>
            </p:nvSpPr>
            <p:spPr>
              <a:xfrm>
                <a:off x="0" y="0"/>
                <a:ext cx="5469368" cy="351034"/>
              </a:xfrm>
              <a:custGeom>
                <a:avLst/>
                <a:gdLst/>
                <a:ahLst/>
                <a:cxnLst/>
                <a:rect l="l" t="t" r="r" b="b"/>
                <a:pathLst>
                  <a:path w="5469368" h="351034">
                    <a:moveTo>
                      <a:pt x="0" y="0"/>
                    </a:moveTo>
                    <a:lnTo>
                      <a:pt x="5469368" y="0"/>
                    </a:lnTo>
                    <a:lnTo>
                      <a:pt x="5469368" y="351034"/>
                    </a:lnTo>
                    <a:lnTo>
                      <a:pt x="0" y="351034"/>
                    </a:lnTo>
                    <a:close/>
                  </a:path>
                </a:pathLst>
              </a:custGeom>
              <a:grpFill/>
            </p:spPr>
          </p:sp>
          <p:sp>
            <p:nvSpPr>
              <p:cNvPr id="21" name="TextBox 21"/>
              <p:cNvSpPr txBox="1"/>
              <p:nvPr/>
            </p:nvSpPr>
            <p:spPr>
              <a:xfrm>
                <a:off x="0" y="0"/>
                <a:ext cx="812800" cy="812800"/>
              </a:xfrm>
              <a:prstGeom prst="rect">
                <a:avLst/>
              </a:prstGeom>
              <a:grpFill/>
            </p:spPr>
            <p:txBody>
              <a:bodyPr lIns="21485" tIns="21485" rIns="21485" bIns="21485" rtlCol="0" anchor="ctr"/>
              <a:lstStyle/>
              <a:p>
                <a:pPr algn="ctr">
                  <a:lnSpc>
                    <a:spcPts val="784"/>
                  </a:lnSpc>
                </a:pPr>
                <a:endParaRPr sz="594"/>
              </a:p>
            </p:txBody>
          </p:sp>
        </p:grpSp>
      </p:grpSp>
      <p:sp>
        <p:nvSpPr>
          <p:cNvPr id="89" name="TextBox 1">
            <a:extLst>
              <a:ext uri="{FF2B5EF4-FFF2-40B4-BE49-F238E27FC236}">
                <a16:creationId xmlns:a16="http://schemas.microsoft.com/office/drawing/2014/main" id="{F749C552-D741-F298-F8CF-7D29132E6370}"/>
              </a:ext>
            </a:extLst>
          </p:cNvPr>
          <p:cNvSpPr txBox="1"/>
          <p:nvPr/>
        </p:nvSpPr>
        <p:spPr>
          <a:xfrm>
            <a:off x="1326964" y="393343"/>
            <a:ext cx="6022756" cy="522900"/>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1"/>
              </a:spcBef>
              <a:spcAft>
                <a:spcPts val="101"/>
              </a:spcAft>
            </a:pPr>
            <a:r>
              <a:rPr lang="en-US" sz="2798" spc="297" dirty="0">
                <a:solidFill>
                  <a:srgbClr val="313131"/>
                </a:solidFill>
                <a:latin typeface="Avenir Next Medium" panose="020B0603020202020204" pitchFamily="34" charset="0"/>
                <a:cs typeface="Calibri"/>
              </a:rPr>
              <a:t>TRAINING AND WORKSHOP</a:t>
            </a:r>
            <a:endParaRPr lang="en-US" sz="3202" spc="297" dirty="0">
              <a:solidFill>
                <a:srgbClr val="313131"/>
              </a:solidFill>
              <a:latin typeface="Avenir Next Medium" panose="020B0603020202020204" pitchFamily="34" charset="0"/>
              <a:cs typeface="Calibri"/>
            </a:endParaRPr>
          </a:p>
        </p:txBody>
      </p:sp>
      <p:sp>
        <p:nvSpPr>
          <p:cNvPr id="90" name="TextBox 89">
            <a:extLst>
              <a:ext uri="{FF2B5EF4-FFF2-40B4-BE49-F238E27FC236}">
                <a16:creationId xmlns:a16="http://schemas.microsoft.com/office/drawing/2014/main" id="{A2B4CDF2-6087-82AA-25EE-574C49C5614C}"/>
              </a:ext>
            </a:extLst>
          </p:cNvPr>
          <p:cNvSpPr txBox="1"/>
          <p:nvPr/>
        </p:nvSpPr>
        <p:spPr>
          <a:xfrm>
            <a:off x="901369" y="831659"/>
            <a:ext cx="6637972" cy="830997"/>
          </a:xfrm>
          <a:prstGeom prst="rect">
            <a:avLst/>
          </a:prstGeom>
          <a:noFill/>
        </p:spPr>
        <p:txBody>
          <a:bodyPr rot="0" spcFirstLastPara="0" vertOverflow="overflow" horzOverflow="overflow" vert="horz" wrap="square" lIns="91441" tIns="45720" rIns="91441" bIns="45720" numCol="1" spcCol="0" rtlCol="0" fromWordArt="0" anchor="t" anchorCtr="0" forceAA="0" compatLnSpc="1">
            <a:prstTxWarp prst="textNoShape">
              <a:avLst/>
            </a:prstTxWarp>
            <a:spAutoFit/>
          </a:bodyPr>
          <a:lstStyle/>
          <a:p>
            <a:pPr algn="just"/>
            <a:r>
              <a:rPr lang="en-US" sz="1200" spc="71" dirty="0">
                <a:latin typeface="Avenir Next"/>
                <a:cs typeface="Segoe UI"/>
              </a:rPr>
              <a:t>Since the commencement of the Placement Season 2022-23, The Placement Cell, Hansraj College through its Training &amp; Workshop department has strived to upskill the students and facilitate their holistic development by conducting numerous sessions covering diverse fields.</a:t>
            </a:r>
            <a:endParaRPr lang="en-US" sz="594" spc="71" dirty="0"/>
          </a:p>
        </p:txBody>
      </p:sp>
      <p:sp>
        <p:nvSpPr>
          <p:cNvPr id="42" name="Rectangle 41">
            <a:extLst>
              <a:ext uri="{FF2B5EF4-FFF2-40B4-BE49-F238E27FC236}">
                <a16:creationId xmlns:a16="http://schemas.microsoft.com/office/drawing/2014/main" id="{435D7991-55C4-5C80-75A0-54A1A80E44A9}"/>
              </a:ext>
            </a:extLst>
          </p:cNvPr>
          <p:cNvSpPr/>
          <p:nvPr/>
        </p:nvSpPr>
        <p:spPr>
          <a:xfrm>
            <a:off x="506893" y="-404489"/>
            <a:ext cx="7920238" cy="676439"/>
          </a:xfrm>
          <a:prstGeom prst="rect">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38" name="Rectangle 37">
            <a:extLst>
              <a:ext uri="{FF2B5EF4-FFF2-40B4-BE49-F238E27FC236}">
                <a16:creationId xmlns:a16="http://schemas.microsoft.com/office/drawing/2014/main" id="{23C8A970-0A2B-5303-44A9-6AB9AFA6A4F0}"/>
              </a:ext>
            </a:extLst>
          </p:cNvPr>
          <p:cNvSpPr/>
          <p:nvPr/>
        </p:nvSpPr>
        <p:spPr>
          <a:xfrm>
            <a:off x="328339" y="-493209"/>
            <a:ext cx="7920238" cy="676439"/>
          </a:xfrm>
          <a:prstGeom prst="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grpSp>
        <p:nvGrpSpPr>
          <p:cNvPr id="13" name="Group 13"/>
          <p:cNvGrpSpPr/>
          <p:nvPr/>
        </p:nvGrpSpPr>
        <p:grpSpPr>
          <a:xfrm rot="2545114">
            <a:off x="-579498" y="-1688321"/>
            <a:ext cx="2129096" cy="2520997"/>
            <a:chOff x="0" y="0"/>
            <a:chExt cx="1118027" cy="1323821"/>
          </a:xfrm>
          <a:solidFill>
            <a:srgbClr val="313131"/>
          </a:solidFill>
        </p:grpSpPr>
        <p:sp>
          <p:nvSpPr>
            <p:cNvPr id="14" name="Freeform 14"/>
            <p:cNvSpPr/>
            <p:nvPr/>
          </p:nvSpPr>
          <p:spPr>
            <a:xfrm>
              <a:off x="0" y="0"/>
              <a:ext cx="1118027" cy="1323821"/>
            </a:xfrm>
            <a:custGeom>
              <a:avLst/>
              <a:gdLst/>
              <a:ahLst/>
              <a:cxnLst/>
              <a:rect l="l" t="t" r="r" b="b"/>
              <a:pathLst>
                <a:path w="1118027" h="1323821">
                  <a:moveTo>
                    <a:pt x="0" y="0"/>
                  </a:moveTo>
                  <a:lnTo>
                    <a:pt x="1118027" y="0"/>
                  </a:lnTo>
                  <a:lnTo>
                    <a:pt x="1118027" y="1323821"/>
                  </a:lnTo>
                  <a:lnTo>
                    <a:pt x="0" y="1323821"/>
                  </a:lnTo>
                  <a:close/>
                </a:path>
              </a:pathLst>
            </a:custGeom>
            <a:grpFill/>
          </p:spPr>
        </p:sp>
        <p:sp>
          <p:nvSpPr>
            <p:cNvPr id="15" name="TextBox 15"/>
            <p:cNvSpPr txBox="1"/>
            <p:nvPr/>
          </p:nvSpPr>
          <p:spPr>
            <a:xfrm>
              <a:off x="0" y="0"/>
              <a:ext cx="812800" cy="812800"/>
            </a:xfrm>
            <a:prstGeom prst="rect">
              <a:avLst/>
            </a:prstGeom>
            <a:grpFill/>
          </p:spPr>
          <p:txBody>
            <a:bodyPr lIns="21485" tIns="21485" rIns="21485" bIns="21485" rtlCol="0" anchor="ctr"/>
            <a:lstStyle/>
            <a:p>
              <a:pPr algn="ctr">
                <a:lnSpc>
                  <a:spcPts val="784"/>
                </a:lnSpc>
              </a:pPr>
              <a:endParaRPr sz="594"/>
            </a:p>
          </p:txBody>
        </p:sp>
      </p:grpSp>
      <p:grpSp>
        <p:nvGrpSpPr>
          <p:cNvPr id="82" name="Group 81">
            <a:extLst>
              <a:ext uri="{FF2B5EF4-FFF2-40B4-BE49-F238E27FC236}">
                <a16:creationId xmlns:a16="http://schemas.microsoft.com/office/drawing/2014/main" id="{94E77635-2DC6-40A4-2B1C-90DA450E4330}"/>
              </a:ext>
            </a:extLst>
          </p:cNvPr>
          <p:cNvGrpSpPr/>
          <p:nvPr/>
        </p:nvGrpSpPr>
        <p:grpSpPr>
          <a:xfrm>
            <a:off x="335998" y="1771420"/>
            <a:ext cx="7077261" cy="7547071"/>
            <a:chOff x="272940" y="2052010"/>
            <a:chExt cx="7077261" cy="7547071"/>
          </a:xfrm>
        </p:grpSpPr>
        <p:sp>
          <p:nvSpPr>
            <p:cNvPr id="23" name="AutoShape 23"/>
            <p:cNvSpPr/>
            <p:nvPr/>
          </p:nvSpPr>
          <p:spPr>
            <a:xfrm flipV="1">
              <a:off x="3704982" y="2052010"/>
              <a:ext cx="4647" cy="6493314"/>
            </a:xfrm>
            <a:prstGeom prst="line">
              <a:avLst/>
            </a:prstGeom>
            <a:ln w="6350" cap="flat">
              <a:solidFill>
                <a:srgbClr val="313131"/>
              </a:solidFill>
              <a:prstDash val="solid"/>
              <a:headEnd type="triangle" w="med" len="med"/>
              <a:tailEnd type="oval" w="med" len="med"/>
            </a:ln>
          </p:spPr>
          <p:txBody>
            <a:bodyPr/>
            <a:lstStyle/>
            <a:p>
              <a:endParaRPr lang="en-IN" sz="594" dirty="0"/>
            </a:p>
          </p:txBody>
        </p:sp>
        <p:sp>
          <p:nvSpPr>
            <p:cNvPr id="49" name="TextBox 1">
              <a:extLst>
                <a:ext uri="{FF2B5EF4-FFF2-40B4-BE49-F238E27FC236}">
                  <a16:creationId xmlns:a16="http://schemas.microsoft.com/office/drawing/2014/main" id="{D89D2C58-B357-5A9D-B173-2432FF209883}"/>
                </a:ext>
              </a:extLst>
            </p:cNvPr>
            <p:cNvSpPr txBox="1"/>
            <p:nvPr/>
          </p:nvSpPr>
          <p:spPr>
            <a:xfrm>
              <a:off x="3306510" y="6048169"/>
              <a:ext cx="3127221" cy="369332"/>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solidFill>
                    <a:srgbClr val="313131"/>
                  </a:solidFill>
                  <a:latin typeface="Avenir Next LT Pro"/>
                  <a:cs typeface="Calibri"/>
                </a:rPr>
                <a:t>  </a:t>
              </a:r>
              <a:endParaRPr lang="en-US">
                <a:solidFill>
                  <a:srgbClr val="313131"/>
                </a:solidFill>
                <a:latin typeface="Calibri"/>
                <a:cs typeface="Calibri"/>
              </a:endParaRPr>
            </a:p>
          </p:txBody>
        </p:sp>
        <p:grpSp>
          <p:nvGrpSpPr>
            <p:cNvPr id="77" name="Group 76">
              <a:extLst>
                <a:ext uri="{FF2B5EF4-FFF2-40B4-BE49-F238E27FC236}">
                  <a16:creationId xmlns:a16="http://schemas.microsoft.com/office/drawing/2014/main" id="{46EDA327-5C76-59F4-59E5-F6146F46DC3F}"/>
                </a:ext>
              </a:extLst>
            </p:cNvPr>
            <p:cNvGrpSpPr/>
            <p:nvPr/>
          </p:nvGrpSpPr>
          <p:grpSpPr>
            <a:xfrm>
              <a:off x="272942" y="2287213"/>
              <a:ext cx="2904963" cy="2427129"/>
              <a:chOff x="272942" y="2331894"/>
              <a:chExt cx="2904963" cy="2427129"/>
            </a:xfrm>
          </p:grpSpPr>
          <p:sp>
            <p:nvSpPr>
              <p:cNvPr id="25" name="AutoShape 25"/>
              <p:cNvSpPr/>
              <p:nvPr/>
            </p:nvSpPr>
            <p:spPr>
              <a:xfrm flipV="1">
                <a:off x="308376" y="2637955"/>
                <a:ext cx="2829600" cy="7311"/>
              </a:xfrm>
              <a:prstGeom prst="line">
                <a:avLst/>
              </a:prstGeom>
              <a:ln w="6350" cap="flat">
                <a:solidFill>
                  <a:srgbClr val="313131"/>
                </a:solidFill>
                <a:prstDash val="solid"/>
                <a:headEnd type="oval" w="med" len="med"/>
                <a:tailEnd type="none" w="sm" len="sm"/>
              </a:ln>
            </p:spPr>
            <p:txBody>
              <a:bodyPr/>
              <a:lstStyle/>
              <a:p>
                <a:endParaRPr lang="en-IN" sz="594" dirty="0">
                  <a:solidFill>
                    <a:srgbClr val="313131"/>
                  </a:solidFill>
                </a:endParaRPr>
              </a:p>
            </p:txBody>
          </p:sp>
          <p:sp>
            <p:nvSpPr>
              <p:cNvPr id="36" name="TextBox 1">
                <a:extLst>
                  <a:ext uri="{FF2B5EF4-FFF2-40B4-BE49-F238E27FC236}">
                    <a16:creationId xmlns:a16="http://schemas.microsoft.com/office/drawing/2014/main" id="{31C349B8-98E1-CA07-CEA1-D5A9D2BF2678}"/>
                  </a:ext>
                </a:extLst>
              </p:cNvPr>
              <p:cNvSpPr txBox="1"/>
              <p:nvPr/>
            </p:nvSpPr>
            <p:spPr>
              <a:xfrm>
                <a:off x="276417" y="2331894"/>
                <a:ext cx="2181829" cy="369332"/>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49" dirty="0">
                    <a:solidFill>
                      <a:srgbClr val="313131"/>
                    </a:solidFill>
                    <a:latin typeface="Avenir Next Medium" panose="020B0603020202020204" pitchFamily="34" charset="0"/>
                    <a:cs typeface="Calibri"/>
                  </a:rPr>
                  <a:t>PREKSHA JAIN</a:t>
                </a:r>
                <a:endParaRPr lang="en-US" spc="149" dirty="0">
                  <a:solidFill>
                    <a:srgbClr val="313131"/>
                  </a:solidFill>
                  <a:latin typeface="Avenir Next Medium" panose="020B0603020202020204" pitchFamily="34" charset="0"/>
                </a:endParaRPr>
              </a:p>
            </p:txBody>
          </p:sp>
          <p:sp>
            <p:nvSpPr>
              <p:cNvPr id="83" name="TextBox 1">
                <a:extLst>
                  <a:ext uri="{FF2B5EF4-FFF2-40B4-BE49-F238E27FC236}">
                    <a16:creationId xmlns:a16="http://schemas.microsoft.com/office/drawing/2014/main" id="{83D11FDF-6F82-DE09-1F0F-1FC1FDC7D4BF}"/>
                  </a:ext>
                </a:extLst>
              </p:cNvPr>
              <p:cNvSpPr txBox="1"/>
              <p:nvPr/>
            </p:nvSpPr>
            <p:spPr>
              <a:xfrm>
                <a:off x="272942" y="2670310"/>
                <a:ext cx="2904963" cy="2088713"/>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98" spc="71" dirty="0" err="1">
                    <a:solidFill>
                      <a:srgbClr val="313131"/>
                    </a:solidFill>
                    <a:latin typeface="Avenir Next" panose="020B0503020202020204" pitchFamily="34" charset="0"/>
                    <a:ea typeface="+mn-lt"/>
                    <a:cs typeface="+mn-lt"/>
                  </a:rPr>
                  <a:t>Preksha</a:t>
                </a:r>
                <a:r>
                  <a:rPr lang="en-US" sz="998" spc="71" dirty="0">
                    <a:solidFill>
                      <a:srgbClr val="313131"/>
                    </a:solidFill>
                    <a:latin typeface="Avenir Next" panose="020B0503020202020204" pitchFamily="34" charset="0"/>
                    <a:ea typeface="+mn-lt"/>
                    <a:cs typeface="+mn-lt"/>
                  </a:rPr>
                  <a:t> Jain, a Yale and Hansraj College graduate shared the learnings from her professional journey — from working at Bain &amp; Co. to obtaining a Masters in Economics from Yale and then pursuing a career as a Consultant with the World Bank. She further provided insights into the application process for foreign universities. The interactive session witnessed participation from 200+ attendees who gained a unique perspective on careers in economics, consulting, and social impact.</a:t>
                </a:r>
              </a:p>
            </p:txBody>
          </p:sp>
        </p:grpSp>
        <p:grpSp>
          <p:nvGrpSpPr>
            <p:cNvPr id="67" name="Group 66">
              <a:extLst>
                <a:ext uri="{FF2B5EF4-FFF2-40B4-BE49-F238E27FC236}">
                  <a16:creationId xmlns:a16="http://schemas.microsoft.com/office/drawing/2014/main" id="{22A02682-4D1A-ED97-1026-CC9818DF83E9}"/>
                </a:ext>
              </a:extLst>
            </p:cNvPr>
            <p:cNvGrpSpPr/>
            <p:nvPr/>
          </p:nvGrpSpPr>
          <p:grpSpPr>
            <a:xfrm>
              <a:off x="4199837" y="3433833"/>
              <a:ext cx="3084482" cy="2547235"/>
              <a:chOff x="4199837" y="3433833"/>
              <a:chExt cx="3084482" cy="2547235"/>
            </a:xfrm>
          </p:grpSpPr>
          <p:sp>
            <p:nvSpPr>
              <p:cNvPr id="33" name="AutoShape 33"/>
              <p:cNvSpPr/>
              <p:nvPr/>
            </p:nvSpPr>
            <p:spPr>
              <a:xfrm flipV="1">
                <a:off x="4285634" y="3752546"/>
                <a:ext cx="2827645" cy="1696"/>
              </a:xfrm>
              <a:prstGeom prst="line">
                <a:avLst/>
              </a:prstGeom>
              <a:ln w="6350" cap="flat">
                <a:solidFill>
                  <a:srgbClr val="313131"/>
                </a:solidFill>
                <a:prstDash val="solid"/>
                <a:headEnd type="none" w="sm" len="sm"/>
                <a:tailEnd type="oval" w="med" len="med"/>
              </a:ln>
            </p:spPr>
          </p:sp>
          <p:sp>
            <p:nvSpPr>
              <p:cNvPr id="37" name="TextBox 1">
                <a:extLst>
                  <a:ext uri="{FF2B5EF4-FFF2-40B4-BE49-F238E27FC236}">
                    <a16:creationId xmlns:a16="http://schemas.microsoft.com/office/drawing/2014/main" id="{993CAD5C-671F-5648-9FE5-D1BDD6D6AEEC}"/>
                  </a:ext>
                </a:extLst>
              </p:cNvPr>
              <p:cNvSpPr txBox="1"/>
              <p:nvPr/>
            </p:nvSpPr>
            <p:spPr>
              <a:xfrm>
                <a:off x="5243264" y="3433833"/>
                <a:ext cx="2041055" cy="369332"/>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49" dirty="0">
                    <a:solidFill>
                      <a:srgbClr val="313131"/>
                    </a:solidFill>
                    <a:latin typeface="Avenir Next Medium"/>
                    <a:cs typeface="Calibri"/>
                  </a:rPr>
                  <a:t>MENTOVERSE </a:t>
                </a:r>
                <a:endParaRPr lang="en-US" spc="149" dirty="0">
                  <a:solidFill>
                    <a:srgbClr val="313131"/>
                  </a:solidFill>
                  <a:latin typeface="Avenir Next Medium"/>
                </a:endParaRPr>
              </a:p>
            </p:txBody>
          </p:sp>
          <p:sp>
            <p:nvSpPr>
              <p:cNvPr id="86" name="TextBox 1">
                <a:extLst>
                  <a:ext uri="{FF2B5EF4-FFF2-40B4-BE49-F238E27FC236}">
                    <a16:creationId xmlns:a16="http://schemas.microsoft.com/office/drawing/2014/main" id="{CAAE499E-8244-F64B-D633-9F7C9C107215}"/>
                  </a:ext>
                </a:extLst>
              </p:cNvPr>
              <p:cNvSpPr txBox="1"/>
              <p:nvPr/>
            </p:nvSpPr>
            <p:spPr>
              <a:xfrm>
                <a:off x="4199837" y="3786493"/>
                <a:ext cx="2947618" cy="2194575"/>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1" spc="71" dirty="0">
                    <a:solidFill>
                      <a:srgbClr val="313131"/>
                    </a:solidFill>
                    <a:latin typeface="Avenir Next" panose="020B0503020202020204" pitchFamily="34" charset="0"/>
                    <a:ea typeface="+mn-lt"/>
                    <a:cs typeface="+mn-lt"/>
                  </a:rPr>
                  <a:t>A Consulting Masterclass was organized in collaboration with Mentoverse in January 2023. The masterclass was conducted by four Chartered Accountants who have work experience in major consulting firms including Bain &amp; Co. and Boston Consulting Group. Attendees gained insights into the workings of various consulting firms and their recruitment processes. The speakers also shared strategies to excel in consulting interviews. </a:t>
                </a:r>
                <a:endParaRPr lang="en-US" sz="998" spc="149" dirty="0">
                  <a:solidFill>
                    <a:srgbClr val="313131"/>
                  </a:solidFill>
                  <a:latin typeface="Avenir Next LT Pro Light"/>
                  <a:ea typeface="+mn-lt"/>
                  <a:cs typeface="+mn-lt"/>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50363" y="2249986"/>
              <a:ext cx="972401" cy="972401"/>
            </a:xfrm>
            <a:prstGeom prst="rect">
              <a:avLst/>
            </a:prstGeom>
          </p:spPr>
        </p:pic>
        <p:pic>
          <p:nvPicPr>
            <p:cNvPr id="56" name="Picture 24">
              <a:extLst>
                <a:ext uri="{FF2B5EF4-FFF2-40B4-BE49-F238E27FC236}">
                  <a16:creationId xmlns:a16="http://schemas.microsoft.com/office/drawing/2014/main" id="{07E56539-B68C-8211-EDB2-97FB54E8FC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19123" y="3440841"/>
              <a:ext cx="972401" cy="972401"/>
            </a:xfrm>
            <a:prstGeom prst="rect">
              <a:avLst/>
            </a:prstGeom>
          </p:spPr>
        </p:pic>
        <p:pic>
          <p:nvPicPr>
            <p:cNvPr id="57" name="Picture 24">
              <a:extLst>
                <a:ext uri="{FF2B5EF4-FFF2-40B4-BE49-F238E27FC236}">
                  <a16:creationId xmlns:a16="http://schemas.microsoft.com/office/drawing/2014/main" id="{9AE7C896-0F52-C1EF-5480-01A6D4DBA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33676" y="7013406"/>
              <a:ext cx="972401" cy="972401"/>
            </a:xfrm>
            <a:prstGeom prst="rect">
              <a:avLst/>
            </a:prstGeom>
          </p:spPr>
        </p:pic>
        <p:pic>
          <p:nvPicPr>
            <p:cNvPr id="58" name="Picture 24">
              <a:extLst>
                <a:ext uri="{FF2B5EF4-FFF2-40B4-BE49-F238E27FC236}">
                  <a16:creationId xmlns:a16="http://schemas.microsoft.com/office/drawing/2014/main" id="{5E929D71-E269-0882-B2B8-11EAD45767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27437" y="5803024"/>
              <a:ext cx="972401" cy="972401"/>
            </a:xfrm>
            <a:prstGeom prst="rect">
              <a:avLst/>
            </a:prstGeom>
          </p:spPr>
        </p:pic>
        <p:pic>
          <p:nvPicPr>
            <p:cNvPr id="59" name="Picture 24">
              <a:extLst>
                <a:ext uri="{FF2B5EF4-FFF2-40B4-BE49-F238E27FC236}">
                  <a16:creationId xmlns:a16="http://schemas.microsoft.com/office/drawing/2014/main" id="{AF950C07-2BAD-C63F-FC2E-CD796764B4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9122" y="4631696"/>
              <a:ext cx="972401" cy="972401"/>
            </a:xfrm>
            <a:prstGeom prst="rect">
              <a:avLst/>
            </a:prstGeom>
          </p:spPr>
        </p:pic>
        <p:grpSp>
          <p:nvGrpSpPr>
            <p:cNvPr id="78" name="Group 77">
              <a:extLst>
                <a:ext uri="{FF2B5EF4-FFF2-40B4-BE49-F238E27FC236}">
                  <a16:creationId xmlns:a16="http://schemas.microsoft.com/office/drawing/2014/main" id="{21474483-ED5A-6143-1712-8215677DA797}"/>
                </a:ext>
              </a:extLst>
            </p:cNvPr>
            <p:cNvGrpSpPr/>
            <p:nvPr/>
          </p:nvGrpSpPr>
          <p:grpSpPr>
            <a:xfrm>
              <a:off x="272940" y="4735951"/>
              <a:ext cx="3137218" cy="2203540"/>
              <a:chOff x="277975" y="4778253"/>
              <a:chExt cx="3137218" cy="2203540"/>
            </a:xfrm>
          </p:grpSpPr>
          <p:sp>
            <p:nvSpPr>
              <p:cNvPr id="39" name="TextBox 1">
                <a:extLst>
                  <a:ext uri="{FF2B5EF4-FFF2-40B4-BE49-F238E27FC236}">
                    <a16:creationId xmlns:a16="http://schemas.microsoft.com/office/drawing/2014/main" id="{85A0B752-78B0-ACDC-8BB1-E81F8E902BFA}"/>
                  </a:ext>
                </a:extLst>
              </p:cNvPr>
              <p:cNvSpPr txBox="1"/>
              <p:nvPr/>
            </p:nvSpPr>
            <p:spPr>
              <a:xfrm>
                <a:off x="287972" y="4778253"/>
                <a:ext cx="3127221" cy="369332"/>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49" dirty="0">
                    <a:solidFill>
                      <a:srgbClr val="313131"/>
                    </a:solidFill>
                    <a:latin typeface="Avenir Next Medium"/>
                    <a:cs typeface="Calibri"/>
                  </a:rPr>
                  <a:t>INSIDE IIM</a:t>
                </a:r>
                <a:endParaRPr lang="en-US" spc="149" dirty="0">
                  <a:solidFill>
                    <a:srgbClr val="313131"/>
                  </a:solidFill>
                  <a:latin typeface="Avenir Next Medium" panose="020B0603020202020204" pitchFamily="34" charset="0"/>
                  <a:cs typeface="Calibri"/>
                </a:endParaRPr>
              </a:p>
            </p:txBody>
          </p:sp>
          <p:sp>
            <p:nvSpPr>
              <p:cNvPr id="84" name="TextBox 1">
                <a:extLst>
                  <a:ext uri="{FF2B5EF4-FFF2-40B4-BE49-F238E27FC236}">
                    <a16:creationId xmlns:a16="http://schemas.microsoft.com/office/drawing/2014/main" id="{D6E2285F-5038-D063-62B1-F4925B62CA61}"/>
                  </a:ext>
                </a:extLst>
              </p:cNvPr>
              <p:cNvSpPr txBox="1"/>
              <p:nvPr/>
            </p:nvSpPr>
            <p:spPr>
              <a:xfrm>
                <a:off x="277975" y="5110640"/>
                <a:ext cx="2896706" cy="1871153"/>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1" spc="71" dirty="0">
                    <a:solidFill>
                      <a:srgbClr val="313131"/>
                    </a:solidFill>
                    <a:latin typeface="Avenir Next" panose="020B0503020202020204" pitchFamily="34" charset="0"/>
                    <a:ea typeface="+mn-lt"/>
                    <a:cs typeface="+mn-lt"/>
                  </a:rPr>
                  <a:t>In order to assist the students to form a better roadmap for their CAT preparation, a webinar was conducted with </a:t>
                </a:r>
                <a:r>
                  <a:rPr lang="en-US" sz="1051" spc="71" dirty="0" err="1">
                    <a:solidFill>
                      <a:srgbClr val="313131"/>
                    </a:solidFill>
                    <a:latin typeface="Avenir Next" panose="020B0503020202020204" pitchFamily="34" charset="0"/>
                    <a:ea typeface="+mn-lt"/>
                    <a:cs typeface="+mn-lt"/>
                  </a:rPr>
                  <a:t>Sejal</a:t>
                </a:r>
                <a:r>
                  <a:rPr lang="en-US" sz="1051" spc="71" dirty="0">
                    <a:solidFill>
                      <a:srgbClr val="313131"/>
                    </a:solidFill>
                    <a:latin typeface="Avenir Next" panose="020B0503020202020204" pitchFamily="34" charset="0"/>
                    <a:ea typeface="+mn-lt"/>
                    <a:cs typeface="+mn-lt"/>
                  </a:rPr>
                  <a:t> Sahni and Kritika Jalan as the speakers. </a:t>
                </a:r>
                <a:r>
                  <a:rPr lang="en-US" sz="1051" spc="71" dirty="0" err="1">
                    <a:solidFill>
                      <a:srgbClr val="313131"/>
                    </a:solidFill>
                    <a:latin typeface="Avenir Next" panose="020B0503020202020204" pitchFamily="34" charset="0"/>
                    <a:ea typeface="+mn-lt"/>
                    <a:cs typeface="+mn-lt"/>
                  </a:rPr>
                  <a:t>Sejal</a:t>
                </a:r>
                <a:r>
                  <a:rPr lang="en-US" sz="1051" spc="71" dirty="0">
                    <a:solidFill>
                      <a:srgbClr val="313131"/>
                    </a:solidFill>
                    <a:latin typeface="Avenir Next" panose="020B0503020202020204" pitchFamily="34" charset="0"/>
                    <a:ea typeface="+mn-lt"/>
                    <a:cs typeface="+mn-lt"/>
                  </a:rPr>
                  <a:t> is an IIM Ahmedabad graduate while Kritika is a graduate from XLRI Jamshedpur. The session witnessed 300+ registrations and students gained valuable insights regarding the preparation strategies to ace the CAT exam. </a:t>
                </a:r>
              </a:p>
            </p:txBody>
          </p:sp>
          <p:sp>
            <p:nvSpPr>
              <p:cNvPr id="60" name="AutoShape 25">
                <a:extLst>
                  <a:ext uri="{FF2B5EF4-FFF2-40B4-BE49-F238E27FC236}">
                    <a16:creationId xmlns:a16="http://schemas.microsoft.com/office/drawing/2014/main" id="{A40AD903-97F5-DA6B-69BB-EC12E9BF50DF}"/>
                  </a:ext>
                </a:extLst>
              </p:cNvPr>
              <p:cNvSpPr/>
              <p:nvPr/>
            </p:nvSpPr>
            <p:spPr>
              <a:xfrm>
                <a:off x="308377" y="5078397"/>
                <a:ext cx="2828448" cy="10602"/>
              </a:xfrm>
              <a:prstGeom prst="line">
                <a:avLst/>
              </a:prstGeom>
              <a:ln w="6350" cap="flat">
                <a:solidFill>
                  <a:srgbClr val="313131"/>
                </a:solidFill>
                <a:prstDash val="solid"/>
                <a:headEnd type="oval" w="med" len="med"/>
                <a:tailEnd type="none" w="sm" len="sm"/>
              </a:ln>
            </p:spPr>
            <p:txBody>
              <a:bodyPr/>
              <a:lstStyle/>
              <a:p>
                <a:endParaRPr lang="en-IN" sz="594" dirty="0">
                  <a:solidFill>
                    <a:srgbClr val="313131"/>
                  </a:solidFill>
                </a:endParaRPr>
              </a:p>
            </p:txBody>
          </p:sp>
        </p:grpSp>
        <p:grpSp>
          <p:nvGrpSpPr>
            <p:cNvPr id="79" name="Group 78">
              <a:extLst>
                <a:ext uri="{FF2B5EF4-FFF2-40B4-BE49-F238E27FC236}">
                  <a16:creationId xmlns:a16="http://schemas.microsoft.com/office/drawing/2014/main" id="{953373C9-4D43-387F-4BE3-13495FF1E207}"/>
                </a:ext>
              </a:extLst>
            </p:cNvPr>
            <p:cNvGrpSpPr/>
            <p:nvPr/>
          </p:nvGrpSpPr>
          <p:grpSpPr>
            <a:xfrm>
              <a:off x="280402" y="7063293"/>
              <a:ext cx="3129756" cy="2535788"/>
              <a:chOff x="277609" y="7106387"/>
              <a:chExt cx="3129756" cy="2535788"/>
            </a:xfrm>
          </p:grpSpPr>
          <p:sp>
            <p:nvSpPr>
              <p:cNvPr id="41" name="TextBox 1">
                <a:extLst>
                  <a:ext uri="{FF2B5EF4-FFF2-40B4-BE49-F238E27FC236}">
                    <a16:creationId xmlns:a16="http://schemas.microsoft.com/office/drawing/2014/main" id="{85A0B752-78B0-ACDC-8BB1-E81F8E902BFA}"/>
                  </a:ext>
                </a:extLst>
              </p:cNvPr>
              <p:cNvSpPr txBox="1"/>
              <p:nvPr/>
            </p:nvSpPr>
            <p:spPr>
              <a:xfrm>
                <a:off x="280145" y="7106387"/>
                <a:ext cx="3127220" cy="369332"/>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49" dirty="0">
                    <a:solidFill>
                      <a:srgbClr val="313131"/>
                    </a:solidFill>
                    <a:latin typeface="Avenir Next Medium"/>
                    <a:cs typeface="Calibri"/>
                  </a:rPr>
                  <a:t>WORKBOOK</a:t>
                </a:r>
                <a:endParaRPr lang="en-US" spc="149" dirty="0">
                  <a:solidFill>
                    <a:srgbClr val="313131"/>
                  </a:solidFill>
                  <a:latin typeface="Avenir Next Medium" panose="020B0603020202020204" pitchFamily="34" charset="0"/>
                  <a:cs typeface="Calibri"/>
                </a:endParaRPr>
              </a:p>
            </p:txBody>
          </p:sp>
          <p:sp>
            <p:nvSpPr>
              <p:cNvPr id="85" name="TextBox 1">
                <a:extLst>
                  <a:ext uri="{FF2B5EF4-FFF2-40B4-BE49-F238E27FC236}">
                    <a16:creationId xmlns:a16="http://schemas.microsoft.com/office/drawing/2014/main" id="{353382D1-7725-E04F-F21C-F5B9176A1FB2}"/>
                  </a:ext>
                </a:extLst>
              </p:cNvPr>
              <p:cNvSpPr txBox="1"/>
              <p:nvPr/>
            </p:nvSpPr>
            <p:spPr>
              <a:xfrm>
                <a:off x="277609" y="7447600"/>
                <a:ext cx="2896705" cy="2194575"/>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1" spc="71" dirty="0">
                    <a:solidFill>
                      <a:srgbClr val="313131"/>
                    </a:solidFill>
                    <a:latin typeface="Avenir Next" panose="020B0503020202020204" pitchFamily="34" charset="0"/>
                    <a:ea typeface="+mn-lt"/>
                    <a:cs typeface="+mn-lt"/>
                  </a:rPr>
                  <a:t>The Placement Workbook is an initiative undertaken by The Placement Cell, Hansraj College with the aim to guide students in their placement preparation journey. The workbook contains detailed information on the placement process of 20 prominent companies recruiting from Hansraj, curated with reference to insights provided by the students successfully placed from the Batch of 2022-23 along with a repository of helpful resources to be studied. </a:t>
                </a:r>
                <a:endParaRPr lang="en-US" sz="998" spc="149" dirty="0">
                  <a:solidFill>
                    <a:srgbClr val="313131"/>
                  </a:solidFill>
                  <a:latin typeface="Avenir Next LT Pro Light"/>
                  <a:ea typeface="+mn-lt"/>
                  <a:cs typeface="+mn-lt"/>
                </a:endParaRPr>
              </a:p>
            </p:txBody>
          </p:sp>
          <p:sp>
            <p:nvSpPr>
              <p:cNvPr id="61" name="AutoShape 25">
                <a:extLst>
                  <a:ext uri="{FF2B5EF4-FFF2-40B4-BE49-F238E27FC236}">
                    <a16:creationId xmlns:a16="http://schemas.microsoft.com/office/drawing/2014/main" id="{7F672E47-FBB9-FDC1-EC05-73AE4CCEB1EF}"/>
                  </a:ext>
                </a:extLst>
              </p:cNvPr>
              <p:cNvSpPr/>
              <p:nvPr/>
            </p:nvSpPr>
            <p:spPr>
              <a:xfrm>
                <a:off x="317461" y="7416558"/>
                <a:ext cx="2829600" cy="9766"/>
              </a:xfrm>
              <a:prstGeom prst="line">
                <a:avLst/>
              </a:prstGeom>
              <a:ln w="6350" cap="flat">
                <a:solidFill>
                  <a:srgbClr val="313131"/>
                </a:solidFill>
                <a:prstDash val="solid"/>
                <a:headEnd type="oval" w="med" len="med"/>
                <a:tailEnd type="none" w="sm" len="sm"/>
              </a:ln>
            </p:spPr>
            <p:txBody>
              <a:bodyPr/>
              <a:lstStyle/>
              <a:p>
                <a:endParaRPr lang="en-IN" sz="594">
                  <a:solidFill>
                    <a:srgbClr val="313131"/>
                  </a:solidFill>
                </a:endParaRPr>
              </a:p>
            </p:txBody>
          </p:sp>
        </p:grpSp>
        <p:sp>
          <p:nvSpPr>
            <p:cNvPr id="45" name="TextBox 1">
              <a:extLst>
                <a:ext uri="{FF2B5EF4-FFF2-40B4-BE49-F238E27FC236}">
                  <a16:creationId xmlns:a16="http://schemas.microsoft.com/office/drawing/2014/main" id="{85A0B752-78B0-ACDC-8BB1-E81F8E902BFA}"/>
                </a:ext>
              </a:extLst>
            </p:cNvPr>
            <p:cNvSpPr txBox="1"/>
            <p:nvPr/>
          </p:nvSpPr>
          <p:spPr>
            <a:xfrm>
              <a:off x="3328055" y="2452256"/>
              <a:ext cx="813648" cy="646331"/>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pc="149" dirty="0">
                  <a:solidFill>
                    <a:srgbClr val="313131"/>
                  </a:solidFill>
                  <a:latin typeface="Avenir Next Medium"/>
                  <a:cs typeface="Calibri"/>
                </a:rPr>
                <a:t>NOV18</a:t>
              </a:r>
            </a:p>
          </p:txBody>
        </p:sp>
        <p:sp>
          <p:nvSpPr>
            <p:cNvPr id="62" name="TextBox 1">
              <a:extLst>
                <a:ext uri="{FF2B5EF4-FFF2-40B4-BE49-F238E27FC236}">
                  <a16:creationId xmlns:a16="http://schemas.microsoft.com/office/drawing/2014/main" id="{76B0E6AE-7483-46F9-DB26-3610771B1737}"/>
                </a:ext>
              </a:extLst>
            </p:cNvPr>
            <p:cNvSpPr txBox="1"/>
            <p:nvPr/>
          </p:nvSpPr>
          <p:spPr>
            <a:xfrm>
              <a:off x="3335806" y="3623678"/>
              <a:ext cx="742190" cy="646331"/>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pc="149" dirty="0">
                  <a:solidFill>
                    <a:srgbClr val="313131"/>
                  </a:solidFill>
                  <a:latin typeface="Avenir Next Medium"/>
                  <a:cs typeface="Calibri"/>
                </a:rPr>
                <a:t>JAN22</a:t>
              </a:r>
              <a:endParaRPr lang="en-US" spc="149" dirty="0">
                <a:solidFill>
                  <a:srgbClr val="313131"/>
                </a:solidFill>
                <a:latin typeface="Avenir Next Medium" panose="020B0603020202020204" pitchFamily="34" charset="0"/>
                <a:cs typeface="Calibri"/>
              </a:endParaRPr>
            </a:p>
          </p:txBody>
        </p:sp>
        <p:sp>
          <p:nvSpPr>
            <p:cNvPr id="63" name="TextBox 1">
              <a:extLst>
                <a:ext uri="{FF2B5EF4-FFF2-40B4-BE49-F238E27FC236}">
                  <a16:creationId xmlns:a16="http://schemas.microsoft.com/office/drawing/2014/main" id="{F60A850C-0805-E1DA-3B23-5355CB473E7A}"/>
                </a:ext>
              </a:extLst>
            </p:cNvPr>
            <p:cNvSpPr txBox="1"/>
            <p:nvPr/>
          </p:nvSpPr>
          <p:spPr>
            <a:xfrm>
              <a:off x="3281407" y="4823666"/>
              <a:ext cx="879226" cy="646331"/>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pc="149" dirty="0">
                  <a:solidFill>
                    <a:srgbClr val="313131"/>
                  </a:solidFill>
                  <a:latin typeface="Avenir Next Medium"/>
                  <a:cs typeface="Calibri"/>
                </a:rPr>
                <a:t>MAR</a:t>
              </a:r>
              <a:endParaRPr lang="en-US" spc="149" dirty="0">
                <a:solidFill>
                  <a:srgbClr val="313131"/>
                </a:solidFill>
                <a:latin typeface="Avenir Next Medium" panose="020B0603020202020204" pitchFamily="34" charset="0"/>
                <a:cs typeface="Calibri"/>
              </a:endParaRPr>
            </a:p>
            <a:p>
              <a:pPr algn="ctr"/>
              <a:r>
                <a:rPr lang="en-US" spc="149" dirty="0">
                  <a:solidFill>
                    <a:srgbClr val="313131"/>
                  </a:solidFill>
                  <a:latin typeface="Avenir Next Medium"/>
                  <a:cs typeface="Calibri"/>
                </a:rPr>
                <a:t>12</a:t>
              </a:r>
              <a:endParaRPr lang="en-US" spc="149" dirty="0">
                <a:solidFill>
                  <a:srgbClr val="313131"/>
                </a:solidFill>
                <a:latin typeface="Avenir Next Medium" panose="020B0603020202020204" pitchFamily="34" charset="0"/>
                <a:cs typeface="Calibri"/>
              </a:endParaRPr>
            </a:p>
          </p:txBody>
        </p:sp>
        <p:sp>
          <p:nvSpPr>
            <p:cNvPr id="64" name="TextBox 1">
              <a:extLst>
                <a:ext uri="{FF2B5EF4-FFF2-40B4-BE49-F238E27FC236}">
                  <a16:creationId xmlns:a16="http://schemas.microsoft.com/office/drawing/2014/main" id="{0D73EBFD-BDCD-32DD-79EA-B41066C17DA9}"/>
                </a:ext>
              </a:extLst>
            </p:cNvPr>
            <p:cNvSpPr txBox="1"/>
            <p:nvPr/>
          </p:nvSpPr>
          <p:spPr>
            <a:xfrm>
              <a:off x="3275539" y="6023239"/>
              <a:ext cx="879226" cy="646331"/>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pc="149" dirty="0">
                  <a:solidFill>
                    <a:srgbClr val="313131"/>
                  </a:solidFill>
                  <a:latin typeface="Avenir Next Medium"/>
                  <a:cs typeface="Calibri"/>
                </a:rPr>
                <a:t>MAR25</a:t>
              </a:r>
              <a:endParaRPr lang="en-US" spc="149" dirty="0">
                <a:solidFill>
                  <a:srgbClr val="313131"/>
                </a:solidFill>
                <a:latin typeface="Avenir Next Medium" panose="020B0603020202020204" pitchFamily="34" charset="0"/>
                <a:cs typeface="Calibri"/>
              </a:endParaRPr>
            </a:p>
          </p:txBody>
        </p:sp>
        <p:sp>
          <p:nvSpPr>
            <p:cNvPr id="65" name="TextBox 1">
              <a:extLst>
                <a:ext uri="{FF2B5EF4-FFF2-40B4-BE49-F238E27FC236}">
                  <a16:creationId xmlns:a16="http://schemas.microsoft.com/office/drawing/2014/main" id="{0B3A5912-CCF2-50CF-8768-A752768E7ED8}"/>
                </a:ext>
              </a:extLst>
            </p:cNvPr>
            <p:cNvSpPr txBox="1"/>
            <p:nvPr/>
          </p:nvSpPr>
          <p:spPr>
            <a:xfrm>
              <a:off x="3335806" y="7207432"/>
              <a:ext cx="801685" cy="646331"/>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pc="149" dirty="0">
                  <a:solidFill>
                    <a:srgbClr val="313131"/>
                  </a:solidFill>
                  <a:latin typeface="Avenir Next Medium"/>
                  <a:cs typeface="Calibri"/>
                </a:rPr>
                <a:t>MAY</a:t>
              </a:r>
            </a:p>
            <a:p>
              <a:pPr algn="ctr"/>
              <a:r>
                <a:rPr lang="en-US" spc="149" dirty="0">
                  <a:solidFill>
                    <a:srgbClr val="313131"/>
                  </a:solidFill>
                  <a:latin typeface="Avenir Next Medium"/>
                  <a:cs typeface="Calibri"/>
                </a:rPr>
                <a:t>06</a:t>
              </a:r>
              <a:endParaRPr lang="en-US" spc="149" dirty="0">
                <a:solidFill>
                  <a:srgbClr val="313131"/>
                </a:solidFill>
                <a:latin typeface="Avenir Next Medium" panose="020B0603020202020204" pitchFamily="34" charset="0"/>
                <a:cs typeface="Calibri"/>
              </a:endParaRPr>
            </a:p>
          </p:txBody>
        </p:sp>
        <p:grpSp>
          <p:nvGrpSpPr>
            <p:cNvPr id="68" name="Group 67">
              <a:extLst>
                <a:ext uri="{FF2B5EF4-FFF2-40B4-BE49-F238E27FC236}">
                  <a16:creationId xmlns:a16="http://schemas.microsoft.com/office/drawing/2014/main" id="{4856ADEE-0031-80DD-55A4-5995EFA5DC48}"/>
                </a:ext>
              </a:extLst>
            </p:cNvPr>
            <p:cNvGrpSpPr/>
            <p:nvPr/>
          </p:nvGrpSpPr>
          <p:grpSpPr>
            <a:xfrm>
              <a:off x="4227412" y="5884691"/>
              <a:ext cx="3122789" cy="2386415"/>
              <a:chOff x="4198138" y="3483083"/>
              <a:chExt cx="3122789" cy="2386415"/>
            </a:xfrm>
          </p:grpSpPr>
          <p:sp>
            <p:nvSpPr>
              <p:cNvPr id="69" name="AutoShape 33">
                <a:extLst>
                  <a:ext uri="{FF2B5EF4-FFF2-40B4-BE49-F238E27FC236}">
                    <a16:creationId xmlns:a16="http://schemas.microsoft.com/office/drawing/2014/main" id="{E221DD1C-0A47-4165-9D2B-4ED36B94B3EF}"/>
                  </a:ext>
                </a:extLst>
              </p:cNvPr>
              <p:cNvSpPr/>
              <p:nvPr/>
            </p:nvSpPr>
            <p:spPr>
              <a:xfrm>
                <a:off x="4253546" y="3797915"/>
                <a:ext cx="2824026" cy="8245"/>
              </a:xfrm>
              <a:prstGeom prst="line">
                <a:avLst/>
              </a:prstGeom>
              <a:ln w="6350" cap="flat">
                <a:solidFill>
                  <a:srgbClr val="313131"/>
                </a:solidFill>
                <a:prstDash val="solid"/>
                <a:headEnd type="none" w="sm" len="sm"/>
                <a:tailEnd type="oval" w="med" len="med"/>
              </a:ln>
            </p:spPr>
          </p:sp>
          <p:sp>
            <p:nvSpPr>
              <p:cNvPr id="70" name="TextBox 1">
                <a:extLst>
                  <a:ext uri="{FF2B5EF4-FFF2-40B4-BE49-F238E27FC236}">
                    <a16:creationId xmlns:a16="http://schemas.microsoft.com/office/drawing/2014/main" id="{D6595231-797B-EC31-8536-1BB53FC09FD0}"/>
                  </a:ext>
                </a:extLst>
              </p:cNvPr>
              <p:cNvSpPr txBox="1"/>
              <p:nvPr/>
            </p:nvSpPr>
            <p:spPr>
              <a:xfrm>
                <a:off x="5781359" y="3483083"/>
                <a:ext cx="1539568" cy="369332"/>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49" dirty="0">
                    <a:solidFill>
                      <a:srgbClr val="313131"/>
                    </a:solidFill>
                    <a:latin typeface="Avenir Next Medium"/>
                    <a:cs typeface="Calibri"/>
                  </a:rPr>
                  <a:t>FINANCE</a:t>
                </a:r>
                <a:endParaRPr lang="en-US" dirty="0"/>
              </a:p>
            </p:txBody>
          </p:sp>
          <p:sp>
            <p:nvSpPr>
              <p:cNvPr id="71" name="TextBox 1">
                <a:extLst>
                  <a:ext uri="{FF2B5EF4-FFF2-40B4-BE49-F238E27FC236}">
                    <a16:creationId xmlns:a16="http://schemas.microsoft.com/office/drawing/2014/main" id="{B7029936-EB22-D5A1-BF3D-F7C67061EFEA}"/>
                  </a:ext>
                </a:extLst>
              </p:cNvPr>
              <p:cNvSpPr txBox="1"/>
              <p:nvPr/>
            </p:nvSpPr>
            <p:spPr>
              <a:xfrm>
                <a:off x="4198138" y="3836634"/>
                <a:ext cx="2908639" cy="2032864"/>
              </a:xfrm>
              <a:prstGeom prst="rect">
                <a:avLst/>
              </a:prstGeom>
              <a:noFill/>
            </p:spPr>
            <p:txBody>
              <a:bodyPr rot="0" spcFirstLastPara="0" vert="horz" wrap="square" lIns="91441" tIns="45720" rIns="91441"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1" spc="71" dirty="0">
                    <a:solidFill>
                      <a:srgbClr val="313131"/>
                    </a:solidFill>
                    <a:latin typeface="Avenir Next" panose="020B0503020202020204" pitchFamily="34" charset="0"/>
                    <a:ea typeface="+mn-lt"/>
                    <a:cs typeface="+mn-lt"/>
                  </a:rPr>
                  <a:t>A session was conducted to provide clarity to students who aspire to pursue a career in the Finance sector. This session was conducted with Mr. Jitendra </a:t>
                </a:r>
                <a:r>
                  <a:rPr lang="en-US" sz="1051" spc="71" dirty="0" err="1">
                    <a:solidFill>
                      <a:srgbClr val="313131"/>
                    </a:solidFill>
                    <a:latin typeface="Avenir Next" panose="020B0503020202020204" pitchFamily="34" charset="0"/>
                    <a:ea typeface="+mn-lt"/>
                    <a:cs typeface="+mn-lt"/>
                  </a:rPr>
                  <a:t>Attra</a:t>
                </a:r>
                <a:r>
                  <a:rPr lang="en-US" sz="1051" spc="71" dirty="0">
                    <a:solidFill>
                      <a:srgbClr val="313131"/>
                    </a:solidFill>
                    <a:latin typeface="Avenir Next" panose="020B0503020202020204" pitchFamily="34" charset="0"/>
                    <a:ea typeface="+mn-lt"/>
                    <a:cs typeface="+mn-lt"/>
                  </a:rPr>
                  <a:t>, who is the Chief Financial Officer at </a:t>
                </a:r>
                <a:r>
                  <a:rPr lang="en-US" sz="1051" spc="71" dirty="0" err="1">
                    <a:solidFill>
                      <a:srgbClr val="313131"/>
                    </a:solidFill>
                    <a:latin typeface="Avenir Next" panose="020B0503020202020204" pitchFamily="34" charset="0"/>
                    <a:ea typeface="+mn-lt"/>
                    <a:cs typeface="+mn-lt"/>
                  </a:rPr>
                  <a:t>Zuno</a:t>
                </a:r>
                <a:r>
                  <a:rPr lang="en-US" sz="1051" spc="71" dirty="0">
                    <a:solidFill>
                      <a:srgbClr val="313131"/>
                    </a:solidFill>
                    <a:latin typeface="Avenir Next" panose="020B0503020202020204" pitchFamily="34" charset="0"/>
                    <a:ea typeface="+mn-lt"/>
                    <a:cs typeface="+mn-lt"/>
                  </a:rPr>
                  <a:t> General Insurance. The speaker shared insights into the various opportunities available in the core Finance sector for undergraduate students and how one should prepare themselves to be a suitable fit.</a:t>
                </a:r>
                <a:endParaRPr lang="en-US" sz="998" spc="149" dirty="0">
                  <a:solidFill>
                    <a:srgbClr val="313131"/>
                  </a:solidFill>
                  <a:latin typeface="Avenir Next LT Pro Light"/>
                  <a:ea typeface="+mn-lt"/>
                  <a:cs typeface="+mn-lt"/>
                </a:endParaRPr>
              </a:p>
            </p:txBody>
          </p:sp>
        </p:grpSp>
      </p:grpSp>
      <p:sp>
        <p:nvSpPr>
          <p:cNvPr id="2" name="Rectangle 1">
            <a:extLst>
              <a:ext uri="{FF2B5EF4-FFF2-40B4-BE49-F238E27FC236}">
                <a16:creationId xmlns:a16="http://schemas.microsoft.com/office/drawing/2014/main" id="{29BE8277-2948-71A4-A866-EFCEFDA91E77}"/>
              </a:ext>
            </a:extLst>
          </p:cNvPr>
          <p:cNvSpPr/>
          <p:nvPr/>
        </p:nvSpPr>
        <p:spPr>
          <a:xfrm>
            <a:off x="204755" y="9385092"/>
            <a:ext cx="7144971" cy="894700"/>
          </a:xfrm>
          <a:prstGeom prst="rect">
            <a:avLst/>
          </a:prstGeom>
          <a:solidFill>
            <a:schemeClr val="bg1">
              <a:lumMod val="95000"/>
              <a:alpha val="53000"/>
            </a:schemeClr>
          </a:solidFill>
          <a:ln w="28575">
            <a:solidFill>
              <a:srgbClr val="F2A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pic>
        <p:nvPicPr>
          <p:cNvPr id="4" name="Picture 4">
            <a:extLst>
              <a:ext uri="{FF2B5EF4-FFF2-40B4-BE49-F238E27FC236}">
                <a16:creationId xmlns:a16="http://schemas.microsoft.com/office/drawing/2014/main" id="{4B61805D-8AE5-D3D8-5E4C-D14B46494EFC}"/>
              </a:ext>
            </a:extLst>
          </p:cNvPr>
          <p:cNvPicPr>
            <a:picLocks noChangeAspect="1"/>
          </p:cNvPicPr>
          <p:nvPr/>
        </p:nvPicPr>
        <p:blipFill>
          <a:blip r:embed="rId6"/>
          <a:stretch>
            <a:fillRect/>
          </a:stretch>
        </p:blipFill>
        <p:spPr>
          <a:xfrm>
            <a:off x="337989" y="9544315"/>
            <a:ext cx="767845" cy="591461"/>
          </a:xfrm>
          <a:prstGeom prst="rect">
            <a:avLst/>
          </a:prstGeom>
        </p:spPr>
      </p:pic>
      <p:pic>
        <p:nvPicPr>
          <p:cNvPr id="5" name="Picture 5">
            <a:extLst>
              <a:ext uri="{FF2B5EF4-FFF2-40B4-BE49-F238E27FC236}">
                <a16:creationId xmlns:a16="http://schemas.microsoft.com/office/drawing/2014/main" id="{16D3B975-BF5B-19F2-6E0A-BAD12573647C}"/>
              </a:ext>
            </a:extLst>
          </p:cNvPr>
          <p:cNvPicPr>
            <a:picLocks noChangeAspect="1"/>
          </p:cNvPicPr>
          <p:nvPr/>
        </p:nvPicPr>
        <p:blipFill>
          <a:blip r:embed="rId7"/>
          <a:stretch>
            <a:fillRect/>
          </a:stretch>
        </p:blipFill>
        <p:spPr>
          <a:xfrm>
            <a:off x="1257109" y="9412298"/>
            <a:ext cx="1243582" cy="846217"/>
          </a:xfrm>
          <a:prstGeom prst="rect">
            <a:avLst/>
          </a:prstGeom>
        </p:spPr>
      </p:pic>
      <p:pic>
        <p:nvPicPr>
          <p:cNvPr id="6" name="Picture 6">
            <a:extLst>
              <a:ext uri="{FF2B5EF4-FFF2-40B4-BE49-F238E27FC236}">
                <a16:creationId xmlns:a16="http://schemas.microsoft.com/office/drawing/2014/main" id="{63AA813D-4FD7-B2AF-9A77-6A54DB7F98F5}"/>
              </a:ext>
            </a:extLst>
          </p:cNvPr>
          <p:cNvPicPr>
            <a:picLocks noChangeAspect="1"/>
          </p:cNvPicPr>
          <p:nvPr/>
        </p:nvPicPr>
        <p:blipFill>
          <a:blip r:embed="rId8"/>
          <a:stretch>
            <a:fillRect/>
          </a:stretch>
        </p:blipFill>
        <p:spPr>
          <a:xfrm>
            <a:off x="2648714" y="9576130"/>
            <a:ext cx="961745" cy="504594"/>
          </a:xfrm>
          <a:prstGeom prst="rect">
            <a:avLst/>
          </a:prstGeom>
        </p:spPr>
      </p:pic>
      <p:pic>
        <p:nvPicPr>
          <p:cNvPr id="12" name="Picture 21">
            <a:extLst>
              <a:ext uri="{FF2B5EF4-FFF2-40B4-BE49-F238E27FC236}">
                <a16:creationId xmlns:a16="http://schemas.microsoft.com/office/drawing/2014/main" id="{81868409-FA9E-D87D-A1E2-5A6443A9FA4C}"/>
              </a:ext>
            </a:extLst>
          </p:cNvPr>
          <p:cNvPicPr>
            <a:picLocks noChangeAspect="1"/>
          </p:cNvPicPr>
          <p:nvPr/>
        </p:nvPicPr>
        <p:blipFill>
          <a:blip r:embed="rId9"/>
          <a:stretch>
            <a:fillRect/>
          </a:stretch>
        </p:blipFill>
        <p:spPr>
          <a:xfrm>
            <a:off x="4853500" y="9687330"/>
            <a:ext cx="627749" cy="315933"/>
          </a:xfrm>
          <a:prstGeom prst="rect">
            <a:avLst/>
          </a:prstGeom>
        </p:spPr>
      </p:pic>
      <p:pic>
        <p:nvPicPr>
          <p:cNvPr id="22" name="Picture 25">
            <a:extLst>
              <a:ext uri="{FF2B5EF4-FFF2-40B4-BE49-F238E27FC236}">
                <a16:creationId xmlns:a16="http://schemas.microsoft.com/office/drawing/2014/main" id="{45836FD2-B22E-230E-EBA9-2D32B5DE3454}"/>
              </a:ext>
            </a:extLst>
          </p:cNvPr>
          <p:cNvPicPr>
            <a:picLocks noChangeAspect="1"/>
          </p:cNvPicPr>
          <p:nvPr/>
        </p:nvPicPr>
        <p:blipFill>
          <a:blip r:embed="rId10"/>
          <a:stretch>
            <a:fillRect/>
          </a:stretch>
        </p:blipFill>
        <p:spPr>
          <a:xfrm>
            <a:off x="3755081" y="9670446"/>
            <a:ext cx="937213" cy="323993"/>
          </a:xfrm>
          <a:prstGeom prst="rect">
            <a:avLst/>
          </a:prstGeom>
        </p:spPr>
      </p:pic>
      <p:pic>
        <p:nvPicPr>
          <p:cNvPr id="26" name="Picture 26">
            <a:extLst>
              <a:ext uri="{FF2B5EF4-FFF2-40B4-BE49-F238E27FC236}">
                <a16:creationId xmlns:a16="http://schemas.microsoft.com/office/drawing/2014/main" id="{38F2E7D0-3AEC-6D5A-08CC-2122C5D401B6}"/>
              </a:ext>
            </a:extLst>
          </p:cNvPr>
          <p:cNvPicPr>
            <a:picLocks noChangeAspect="1"/>
          </p:cNvPicPr>
          <p:nvPr/>
        </p:nvPicPr>
        <p:blipFill>
          <a:blip r:embed="rId11"/>
          <a:stretch>
            <a:fillRect/>
          </a:stretch>
        </p:blipFill>
        <p:spPr>
          <a:xfrm>
            <a:off x="6548584" y="9506548"/>
            <a:ext cx="627749" cy="644518"/>
          </a:xfrm>
          <a:prstGeom prst="rect">
            <a:avLst/>
          </a:prstGeom>
        </p:spPr>
      </p:pic>
      <p:pic>
        <p:nvPicPr>
          <p:cNvPr id="29" name="Picture 29">
            <a:extLst>
              <a:ext uri="{FF2B5EF4-FFF2-40B4-BE49-F238E27FC236}">
                <a16:creationId xmlns:a16="http://schemas.microsoft.com/office/drawing/2014/main" id="{6EBB960A-F733-9E9F-A67B-7CBE281A2E0D}"/>
              </a:ext>
            </a:extLst>
          </p:cNvPr>
          <p:cNvPicPr>
            <a:picLocks noChangeAspect="1"/>
          </p:cNvPicPr>
          <p:nvPr/>
        </p:nvPicPr>
        <p:blipFill>
          <a:blip r:embed="rId12"/>
          <a:stretch>
            <a:fillRect/>
          </a:stretch>
        </p:blipFill>
        <p:spPr>
          <a:xfrm>
            <a:off x="5632527" y="9446782"/>
            <a:ext cx="764780" cy="804287"/>
          </a:xfrm>
          <a:prstGeom prst="rect">
            <a:avLst/>
          </a:prstGeom>
        </p:spPr>
      </p:pic>
    </p:spTree>
    <p:extLst>
      <p:ext uri="{BB962C8B-B14F-4D97-AF65-F5344CB8AC3E}">
        <p14:creationId xmlns:p14="http://schemas.microsoft.com/office/powerpoint/2010/main" val="121392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AABDF3D-26E9-2619-91F2-4B3AA3031743}"/>
              </a:ext>
            </a:extLst>
          </p:cNvPr>
          <p:cNvPicPr>
            <a:picLocks noChangeAspect="1"/>
          </p:cNvPicPr>
          <p:nvPr/>
        </p:nvPicPr>
        <p:blipFill>
          <a:blip r:embed="rId2">
            <a:grayscl/>
            <a:alphaModFix amt="53000"/>
            <a:extLst>
              <a:ext uri="{28A0092B-C50C-407E-A947-70E740481C1C}">
                <a14:useLocalDpi xmlns:a14="http://schemas.microsoft.com/office/drawing/2010/main" val="0"/>
              </a:ext>
            </a:extLst>
          </a:blip>
          <a:stretch>
            <a:fillRect/>
          </a:stretch>
        </p:blipFill>
        <p:spPr>
          <a:xfrm>
            <a:off x="-123587" y="-523917"/>
            <a:ext cx="7797449" cy="13862124"/>
          </a:xfrm>
          <a:prstGeom prst="rect">
            <a:avLst/>
          </a:prstGeom>
        </p:spPr>
      </p:pic>
      <p:sp>
        <p:nvSpPr>
          <p:cNvPr id="42" name="Rectangle 41">
            <a:extLst>
              <a:ext uri="{FF2B5EF4-FFF2-40B4-BE49-F238E27FC236}">
                <a16:creationId xmlns:a16="http://schemas.microsoft.com/office/drawing/2014/main" id="{C37D3261-F489-BD4E-1B24-8F769BE92E70}"/>
              </a:ext>
            </a:extLst>
          </p:cNvPr>
          <p:cNvSpPr/>
          <p:nvPr/>
        </p:nvSpPr>
        <p:spPr>
          <a:xfrm>
            <a:off x="-287378" y="-739625"/>
            <a:ext cx="11958136" cy="11185798"/>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8" name="TextBox 7">
            <a:extLst>
              <a:ext uri="{FF2B5EF4-FFF2-40B4-BE49-F238E27FC236}">
                <a16:creationId xmlns:a16="http://schemas.microsoft.com/office/drawing/2014/main" id="{03BF9B14-19E7-4145-80B1-AA2E05AFEF57}"/>
              </a:ext>
            </a:extLst>
          </p:cNvPr>
          <p:cNvSpPr txBox="1"/>
          <p:nvPr/>
        </p:nvSpPr>
        <p:spPr>
          <a:xfrm>
            <a:off x="241728" y="998692"/>
            <a:ext cx="7066818" cy="1856919"/>
          </a:xfrm>
          <a:prstGeom prst="rect">
            <a:avLst/>
          </a:prstGeom>
          <a:noFill/>
        </p:spPr>
        <p:txBody>
          <a:bodyPr wrap="square">
            <a:spAutoFit/>
          </a:bodyPr>
          <a:lstStyle/>
          <a:p>
            <a:pPr algn="just">
              <a:spcAft>
                <a:spcPts val="802"/>
              </a:spcAft>
            </a:pPr>
            <a:r>
              <a:rPr lang="en-US" sz="1200" spc="89" dirty="0">
                <a:solidFill>
                  <a:srgbClr val="313131"/>
                </a:solidFill>
                <a:latin typeface="Avenir Next" panose="020B0503020202020204" pitchFamily="34" charset="0"/>
              </a:rPr>
              <a:t>Hansraj College has always strived to be a multidisciplinary institution. In its aim to foster an environment where creativity and hard work hold supreme importance, the college encourages its students to engage in ample challenging and exhilarating competitions that not only assist students to develop their abilities to tackle practical challenges but also demonstrate their talent and hone their technical competence, thereby enhancing their confidence that manifests itself in all aspects of their lives.</a:t>
            </a:r>
          </a:p>
          <a:p>
            <a:pPr algn="just">
              <a:spcAft>
                <a:spcPts val="802"/>
              </a:spcAft>
            </a:pPr>
            <a:r>
              <a:rPr lang="en-US" sz="1200" spc="89" dirty="0">
                <a:solidFill>
                  <a:srgbClr val="313131"/>
                </a:solidFill>
                <a:latin typeface="Avenir Next" panose="020B0503020202020204" pitchFamily="34" charset="0"/>
              </a:rPr>
              <a:t>The Placement Cell's affiliation with some of the most prominent companies during the Placement Season of 2022–23 was marked by the passionate involvement of students in corporate competitions encompassing the following:</a:t>
            </a:r>
          </a:p>
        </p:txBody>
      </p:sp>
      <p:sp>
        <p:nvSpPr>
          <p:cNvPr id="9" name="TextBox 8">
            <a:extLst>
              <a:ext uri="{FF2B5EF4-FFF2-40B4-BE49-F238E27FC236}">
                <a16:creationId xmlns:a16="http://schemas.microsoft.com/office/drawing/2014/main" id="{68BD577A-068A-B72C-16D3-C588AFD81975}"/>
              </a:ext>
            </a:extLst>
          </p:cNvPr>
          <p:cNvSpPr txBox="1"/>
          <p:nvPr/>
        </p:nvSpPr>
        <p:spPr>
          <a:xfrm>
            <a:off x="-17516" y="419699"/>
            <a:ext cx="7556497" cy="585097"/>
          </a:xfrm>
          <a:prstGeom prst="rect">
            <a:avLst/>
          </a:prstGeom>
          <a:noFill/>
        </p:spPr>
        <p:txBody>
          <a:bodyPr wrap="square">
            <a:spAutoFit/>
          </a:bodyPr>
          <a:lstStyle/>
          <a:p>
            <a:pPr algn="ctr"/>
            <a:r>
              <a:rPr lang="en-US" sz="3202" b="1" spc="297" dirty="0">
                <a:solidFill>
                  <a:srgbClr val="313131"/>
                </a:solidFill>
                <a:latin typeface="AvenirNext LT Pro Regular" panose="020B0504020202020204" pitchFamily="34" charset="0"/>
              </a:rPr>
              <a:t>CORPORATE COMPETITIONS</a:t>
            </a:r>
            <a:endParaRPr lang="en-IN" sz="3202" b="1" spc="297" dirty="0">
              <a:solidFill>
                <a:srgbClr val="313131"/>
              </a:solidFill>
              <a:latin typeface="AvenirNext LT Pro Regular" panose="020B0504020202020204" pitchFamily="34" charset="0"/>
            </a:endParaRPr>
          </a:p>
        </p:txBody>
      </p:sp>
      <p:grpSp>
        <p:nvGrpSpPr>
          <p:cNvPr id="100" name="Group 99">
            <a:extLst>
              <a:ext uri="{FF2B5EF4-FFF2-40B4-BE49-F238E27FC236}">
                <a16:creationId xmlns:a16="http://schemas.microsoft.com/office/drawing/2014/main" id="{CF6134F1-AEC3-36F4-3984-27393AEA375D}"/>
              </a:ext>
            </a:extLst>
          </p:cNvPr>
          <p:cNvGrpSpPr/>
          <p:nvPr/>
        </p:nvGrpSpPr>
        <p:grpSpPr>
          <a:xfrm>
            <a:off x="-77490" y="-149376"/>
            <a:ext cx="7780149" cy="385734"/>
            <a:chOff x="-77490" y="-124662"/>
            <a:chExt cx="7780149" cy="385734"/>
          </a:xfrm>
        </p:grpSpPr>
        <p:sp>
          <p:nvSpPr>
            <p:cNvPr id="101" name="Rectangle 100">
              <a:extLst>
                <a:ext uri="{FF2B5EF4-FFF2-40B4-BE49-F238E27FC236}">
                  <a16:creationId xmlns:a16="http://schemas.microsoft.com/office/drawing/2014/main" id="{F0831052-C48E-E13C-0554-8FD31BE18E3D}"/>
                </a:ext>
              </a:extLst>
            </p:cNvPr>
            <p:cNvSpPr/>
            <p:nvPr/>
          </p:nvSpPr>
          <p:spPr>
            <a:xfrm>
              <a:off x="798922" y="-110595"/>
              <a:ext cx="1906292" cy="370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102" name="Rectangle 101">
              <a:extLst>
                <a:ext uri="{FF2B5EF4-FFF2-40B4-BE49-F238E27FC236}">
                  <a16:creationId xmlns:a16="http://schemas.microsoft.com/office/drawing/2014/main" id="{691B667F-60A1-C43A-0C16-22BC5B49499E}"/>
                </a:ext>
              </a:extLst>
            </p:cNvPr>
            <p:cNvSpPr/>
            <p:nvPr/>
          </p:nvSpPr>
          <p:spPr>
            <a:xfrm>
              <a:off x="1903711" y="-124662"/>
              <a:ext cx="5798948" cy="385734"/>
            </a:xfrm>
            <a:prstGeom prst="rect">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103" name="Rectangle 102">
              <a:extLst>
                <a:ext uri="{FF2B5EF4-FFF2-40B4-BE49-F238E27FC236}">
                  <a16:creationId xmlns:a16="http://schemas.microsoft.com/office/drawing/2014/main" id="{A5727FD5-96FE-44F7-8D07-46844B208824}"/>
                </a:ext>
              </a:extLst>
            </p:cNvPr>
            <p:cNvSpPr/>
            <p:nvPr/>
          </p:nvSpPr>
          <p:spPr>
            <a:xfrm>
              <a:off x="-77490" y="-109122"/>
              <a:ext cx="1906292" cy="370194"/>
            </a:xfrm>
            <a:prstGeom prst="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grpSp>
      <p:grpSp>
        <p:nvGrpSpPr>
          <p:cNvPr id="105" name="Group 104">
            <a:extLst>
              <a:ext uri="{FF2B5EF4-FFF2-40B4-BE49-F238E27FC236}">
                <a16:creationId xmlns:a16="http://schemas.microsoft.com/office/drawing/2014/main" id="{393F417C-81AF-EEAB-3001-100D06CCDD16}"/>
              </a:ext>
            </a:extLst>
          </p:cNvPr>
          <p:cNvGrpSpPr/>
          <p:nvPr/>
        </p:nvGrpSpPr>
        <p:grpSpPr>
          <a:xfrm flipH="1">
            <a:off x="-77492" y="10446247"/>
            <a:ext cx="7780151" cy="385835"/>
            <a:chOff x="-77490" y="-124763"/>
            <a:chExt cx="7780149" cy="385835"/>
          </a:xfrm>
        </p:grpSpPr>
        <p:sp>
          <p:nvSpPr>
            <p:cNvPr id="106" name="Rectangle 105">
              <a:extLst>
                <a:ext uri="{FF2B5EF4-FFF2-40B4-BE49-F238E27FC236}">
                  <a16:creationId xmlns:a16="http://schemas.microsoft.com/office/drawing/2014/main" id="{A45DAC9A-424B-96CA-48CD-838FC8B6953F}"/>
                </a:ext>
              </a:extLst>
            </p:cNvPr>
            <p:cNvSpPr/>
            <p:nvPr/>
          </p:nvSpPr>
          <p:spPr>
            <a:xfrm>
              <a:off x="798922" y="-124763"/>
              <a:ext cx="1906292" cy="370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107" name="Rectangle 106">
              <a:extLst>
                <a:ext uri="{FF2B5EF4-FFF2-40B4-BE49-F238E27FC236}">
                  <a16:creationId xmlns:a16="http://schemas.microsoft.com/office/drawing/2014/main" id="{113F3138-D65A-8CCE-CC5F-BF71B766D24E}"/>
                </a:ext>
              </a:extLst>
            </p:cNvPr>
            <p:cNvSpPr/>
            <p:nvPr/>
          </p:nvSpPr>
          <p:spPr>
            <a:xfrm>
              <a:off x="1903711" y="-124662"/>
              <a:ext cx="5798948" cy="385734"/>
            </a:xfrm>
            <a:prstGeom prst="rect">
              <a:avLst/>
            </a:prstGeom>
            <a:solidFill>
              <a:srgbClr val="F2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108" name="Rectangle 107">
              <a:extLst>
                <a:ext uri="{FF2B5EF4-FFF2-40B4-BE49-F238E27FC236}">
                  <a16:creationId xmlns:a16="http://schemas.microsoft.com/office/drawing/2014/main" id="{75A85881-D469-0AC2-CC12-F8C97855C124}"/>
                </a:ext>
              </a:extLst>
            </p:cNvPr>
            <p:cNvSpPr/>
            <p:nvPr/>
          </p:nvSpPr>
          <p:spPr>
            <a:xfrm>
              <a:off x="-77490" y="-124620"/>
              <a:ext cx="1906292" cy="370194"/>
            </a:xfrm>
            <a:prstGeom prst="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grpSp>
      <p:grpSp>
        <p:nvGrpSpPr>
          <p:cNvPr id="5" name="Group 4">
            <a:extLst>
              <a:ext uri="{FF2B5EF4-FFF2-40B4-BE49-F238E27FC236}">
                <a16:creationId xmlns:a16="http://schemas.microsoft.com/office/drawing/2014/main" id="{08996CC0-48E5-9DC7-494D-8FB3D94F379A}"/>
              </a:ext>
            </a:extLst>
          </p:cNvPr>
          <p:cNvGrpSpPr/>
          <p:nvPr/>
        </p:nvGrpSpPr>
        <p:grpSpPr>
          <a:xfrm>
            <a:off x="173682" y="3227157"/>
            <a:ext cx="7200000" cy="1426273"/>
            <a:chOff x="214809" y="3486617"/>
            <a:chExt cx="7200000" cy="1426274"/>
          </a:xfrm>
        </p:grpSpPr>
        <p:sp>
          <p:nvSpPr>
            <p:cNvPr id="2" name="Rectangle: Rounded Corners 1">
              <a:extLst>
                <a:ext uri="{FF2B5EF4-FFF2-40B4-BE49-F238E27FC236}">
                  <a16:creationId xmlns:a16="http://schemas.microsoft.com/office/drawing/2014/main" id="{D3AD160E-2BF7-69D3-AC56-0984F01C43A1}"/>
                </a:ext>
              </a:extLst>
            </p:cNvPr>
            <p:cNvSpPr/>
            <p:nvPr/>
          </p:nvSpPr>
          <p:spPr>
            <a:xfrm flipV="1">
              <a:off x="214809" y="3607850"/>
              <a:ext cx="7200000" cy="1063295"/>
            </a:xfrm>
            <a:prstGeom prst="roundRect">
              <a:avLst/>
            </a:prstGeom>
            <a:solidFill>
              <a:srgbClr val="F1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10" name="Rectangle: Rounded Corners 9">
              <a:extLst>
                <a:ext uri="{FF2B5EF4-FFF2-40B4-BE49-F238E27FC236}">
                  <a16:creationId xmlns:a16="http://schemas.microsoft.com/office/drawing/2014/main" id="{15998804-BDDF-D9C4-195C-56A8F07652EF}"/>
                </a:ext>
              </a:extLst>
            </p:cNvPr>
            <p:cNvSpPr/>
            <p:nvPr/>
          </p:nvSpPr>
          <p:spPr>
            <a:xfrm flipV="1">
              <a:off x="1796682" y="3486617"/>
              <a:ext cx="5529401" cy="1298784"/>
            </a:xfrm>
            <a:prstGeom prst="round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11" name="Rectangle: Rounded Corners 10">
              <a:extLst>
                <a:ext uri="{FF2B5EF4-FFF2-40B4-BE49-F238E27FC236}">
                  <a16:creationId xmlns:a16="http://schemas.microsoft.com/office/drawing/2014/main" id="{835D1532-DF92-6EE1-5880-AF226298A7CA}"/>
                </a:ext>
              </a:extLst>
            </p:cNvPr>
            <p:cNvSpPr/>
            <p:nvPr/>
          </p:nvSpPr>
          <p:spPr>
            <a:xfrm>
              <a:off x="297695" y="3486617"/>
              <a:ext cx="1404000" cy="1298784"/>
            </a:xfrm>
            <a:prstGeom prst="roundRect">
              <a:avLst/>
            </a:prstGeom>
            <a:solidFill>
              <a:schemeClr val="bg1">
                <a:lumMod val="95000"/>
              </a:schemeClr>
            </a:solidFill>
            <a:ln w="31750">
              <a:solidFill>
                <a:srgbClr val="F5A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6" name="TextBox 5">
              <a:extLst>
                <a:ext uri="{FF2B5EF4-FFF2-40B4-BE49-F238E27FC236}">
                  <a16:creationId xmlns:a16="http://schemas.microsoft.com/office/drawing/2014/main" id="{50394886-17B1-2D31-8389-940D82BC48E7}"/>
                </a:ext>
              </a:extLst>
            </p:cNvPr>
            <p:cNvSpPr txBox="1"/>
            <p:nvPr/>
          </p:nvSpPr>
          <p:spPr>
            <a:xfrm>
              <a:off x="1848527" y="3526659"/>
              <a:ext cx="5305063" cy="276999"/>
            </a:xfrm>
            <a:prstGeom prst="rect">
              <a:avLst/>
            </a:prstGeom>
            <a:noFill/>
          </p:spPr>
          <p:txBody>
            <a:bodyPr wrap="square">
              <a:spAutoFit/>
            </a:bodyPr>
            <a:lstStyle/>
            <a:p>
              <a:r>
                <a:rPr lang="en-US" sz="1200" spc="149" dirty="0">
                  <a:solidFill>
                    <a:schemeClr val="bg1"/>
                  </a:solidFill>
                  <a:latin typeface="Avenir Next Medium" panose="020B0603020202020204" pitchFamily="34" charset="0"/>
                </a:rPr>
                <a:t>Accenture Next - Horizon Strategy Connect</a:t>
              </a:r>
            </a:p>
          </p:txBody>
        </p:sp>
        <p:sp>
          <p:nvSpPr>
            <p:cNvPr id="12" name="TextBox 11">
              <a:extLst>
                <a:ext uri="{FF2B5EF4-FFF2-40B4-BE49-F238E27FC236}">
                  <a16:creationId xmlns:a16="http://schemas.microsoft.com/office/drawing/2014/main" id="{7A47BF97-19AD-D172-DD58-2D1E4E2F297F}"/>
                </a:ext>
              </a:extLst>
            </p:cNvPr>
            <p:cNvSpPr txBox="1"/>
            <p:nvPr/>
          </p:nvSpPr>
          <p:spPr>
            <a:xfrm>
              <a:off x="1851217" y="3716152"/>
              <a:ext cx="5459029" cy="1196739"/>
            </a:xfrm>
            <a:prstGeom prst="rect">
              <a:avLst/>
            </a:prstGeom>
            <a:noFill/>
          </p:spPr>
          <p:txBody>
            <a:bodyPr wrap="square">
              <a:spAutoFit/>
            </a:bodyPr>
            <a:lstStyle/>
            <a:p>
              <a:pPr algn="just"/>
              <a:r>
                <a:rPr lang="en-US" sz="897" spc="89" dirty="0">
                  <a:solidFill>
                    <a:schemeClr val="bg1"/>
                  </a:solidFill>
                  <a:latin typeface="Avenir Next"/>
                </a:rPr>
                <a:t>Accenture Next - Horizon Strategy Connect is a 2-day skill-based workshop and training program designed to help undergraduate students explore the world of modern consulting. Anuj Mittal won the Accenture Next – Horizon Strategy Connect. Owing to his remarkable performance in the competition, he bagged a PPI opportunity with Accenture. Avni Jain (Winner: Simulation Round), </a:t>
              </a:r>
              <a:r>
                <a:rPr lang="en-US" sz="897" spc="89" dirty="0" err="1">
                  <a:solidFill>
                    <a:schemeClr val="bg1"/>
                  </a:solidFill>
                  <a:latin typeface="Avenir Next"/>
                </a:rPr>
                <a:t>Varish</a:t>
              </a:r>
              <a:r>
                <a:rPr lang="en-US" sz="897" spc="89" dirty="0">
                  <a:solidFill>
                    <a:schemeClr val="bg1"/>
                  </a:solidFill>
                  <a:latin typeface="Avenir Next"/>
                </a:rPr>
                <a:t> Grover (Runner up: Quiz Round) and </a:t>
              </a:r>
              <a:r>
                <a:rPr lang="en-US" sz="897" spc="89" dirty="0" err="1">
                  <a:solidFill>
                    <a:schemeClr val="bg1"/>
                  </a:solidFill>
                  <a:latin typeface="Avenir Next"/>
                </a:rPr>
                <a:t>Lakshay</a:t>
              </a:r>
              <a:r>
                <a:rPr lang="en-US" sz="897" spc="89" dirty="0">
                  <a:solidFill>
                    <a:schemeClr val="bg1"/>
                  </a:solidFill>
                  <a:latin typeface="Avenir Next"/>
                </a:rPr>
                <a:t> Saini (Runner up: Simulation Round) emerged as the campus winners in the competition.</a:t>
              </a:r>
            </a:p>
            <a:p>
              <a:pPr algn="just"/>
              <a:endParaRPr lang="en-IN" sz="897" spc="149" dirty="0">
                <a:latin typeface="Avenir Next" panose="020B0503020202020204" pitchFamily="34" charset="0"/>
              </a:endParaRPr>
            </a:p>
          </p:txBody>
        </p:sp>
        <p:pic>
          <p:nvPicPr>
            <p:cNvPr id="3" name="Picture 4">
              <a:extLst>
                <a:ext uri="{FF2B5EF4-FFF2-40B4-BE49-F238E27FC236}">
                  <a16:creationId xmlns:a16="http://schemas.microsoft.com/office/drawing/2014/main" id="{F056F36E-99CF-F753-136A-E51CC0123525}"/>
                </a:ext>
              </a:extLst>
            </p:cNvPr>
            <p:cNvPicPr>
              <a:picLocks noChangeAspect="1"/>
            </p:cNvPicPr>
            <p:nvPr/>
          </p:nvPicPr>
          <p:blipFill>
            <a:blip r:embed="rId3"/>
            <a:stretch>
              <a:fillRect/>
            </a:stretch>
          </p:blipFill>
          <p:spPr>
            <a:xfrm>
              <a:off x="421361" y="3938392"/>
              <a:ext cx="1152040" cy="280584"/>
            </a:xfrm>
            <a:prstGeom prst="rect">
              <a:avLst/>
            </a:prstGeom>
          </p:spPr>
        </p:pic>
      </p:grpSp>
      <p:grpSp>
        <p:nvGrpSpPr>
          <p:cNvPr id="43" name="Group 42">
            <a:extLst>
              <a:ext uri="{FF2B5EF4-FFF2-40B4-BE49-F238E27FC236}">
                <a16:creationId xmlns:a16="http://schemas.microsoft.com/office/drawing/2014/main" id="{BA21A78E-8EE2-9D23-5E99-850A52A58BFB}"/>
              </a:ext>
            </a:extLst>
          </p:cNvPr>
          <p:cNvGrpSpPr/>
          <p:nvPr/>
        </p:nvGrpSpPr>
        <p:grpSpPr>
          <a:xfrm>
            <a:off x="173682" y="6798026"/>
            <a:ext cx="7200000" cy="1573609"/>
            <a:chOff x="214809" y="3486616"/>
            <a:chExt cx="7200000" cy="1573612"/>
          </a:xfrm>
        </p:grpSpPr>
        <p:sp>
          <p:nvSpPr>
            <p:cNvPr id="44" name="Rectangle: Rounded Corners 43">
              <a:extLst>
                <a:ext uri="{FF2B5EF4-FFF2-40B4-BE49-F238E27FC236}">
                  <a16:creationId xmlns:a16="http://schemas.microsoft.com/office/drawing/2014/main" id="{59B847D2-14E7-5522-C8B8-4956DFA43ED3}"/>
                </a:ext>
              </a:extLst>
            </p:cNvPr>
            <p:cNvSpPr/>
            <p:nvPr/>
          </p:nvSpPr>
          <p:spPr>
            <a:xfrm flipV="1">
              <a:off x="214809" y="3607851"/>
              <a:ext cx="7200000" cy="1138118"/>
            </a:xfrm>
            <a:prstGeom prst="roundRect">
              <a:avLst/>
            </a:prstGeom>
            <a:solidFill>
              <a:srgbClr val="F1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45" name="Rectangle: Rounded Corners 44">
              <a:extLst>
                <a:ext uri="{FF2B5EF4-FFF2-40B4-BE49-F238E27FC236}">
                  <a16:creationId xmlns:a16="http://schemas.microsoft.com/office/drawing/2014/main" id="{88E02C4B-57BD-8FC0-C0A7-C6588949710E}"/>
                </a:ext>
              </a:extLst>
            </p:cNvPr>
            <p:cNvSpPr/>
            <p:nvPr/>
          </p:nvSpPr>
          <p:spPr>
            <a:xfrm flipV="1">
              <a:off x="1796682" y="3486616"/>
              <a:ext cx="5529401" cy="1428385"/>
            </a:xfrm>
            <a:prstGeom prst="round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46" name="Rectangle: Rounded Corners 45">
              <a:extLst>
                <a:ext uri="{FF2B5EF4-FFF2-40B4-BE49-F238E27FC236}">
                  <a16:creationId xmlns:a16="http://schemas.microsoft.com/office/drawing/2014/main" id="{4CC8837D-D230-582A-333B-0BA7340EDF1F}"/>
                </a:ext>
              </a:extLst>
            </p:cNvPr>
            <p:cNvSpPr/>
            <p:nvPr/>
          </p:nvSpPr>
          <p:spPr>
            <a:xfrm>
              <a:off x="302066" y="3487403"/>
              <a:ext cx="1404000" cy="1379800"/>
            </a:xfrm>
            <a:prstGeom prst="roundRect">
              <a:avLst/>
            </a:prstGeom>
            <a:solidFill>
              <a:schemeClr val="bg1">
                <a:lumMod val="95000"/>
              </a:schemeClr>
            </a:solidFill>
            <a:ln w="31750">
              <a:solidFill>
                <a:srgbClr val="F5A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47" name="TextBox 46">
              <a:extLst>
                <a:ext uri="{FF2B5EF4-FFF2-40B4-BE49-F238E27FC236}">
                  <a16:creationId xmlns:a16="http://schemas.microsoft.com/office/drawing/2014/main" id="{7F6CC237-CD8B-F608-CBD0-09A25757AAB2}"/>
                </a:ext>
              </a:extLst>
            </p:cNvPr>
            <p:cNvSpPr txBox="1"/>
            <p:nvPr/>
          </p:nvSpPr>
          <p:spPr>
            <a:xfrm>
              <a:off x="1844089" y="3530067"/>
              <a:ext cx="3887272" cy="277000"/>
            </a:xfrm>
            <a:prstGeom prst="rect">
              <a:avLst/>
            </a:prstGeom>
            <a:noFill/>
          </p:spPr>
          <p:txBody>
            <a:bodyPr wrap="square">
              <a:spAutoFit/>
            </a:bodyPr>
            <a:lstStyle/>
            <a:p>
              <a:pPr algn="just"/>
              <a:r>
                <a:rPr lang="en-US" sz="1200" spc="149" dirty="0">
                  <a:solidFill>
                    <a:schemeClr val="bg1"/>
                  </a:solidFill>
                  <a:latin typeface="Avenir Next Medium" panose="020B0603020202020204" pitchFamily="34" charset="0"/>
                </a:rPr>
                <a:t>Deloitte Graduate School Maverick</a:t>
              </a:r>
            </a:p>
          </p:txBody>
        </p:sp>
        <p:sp>
          <p:nvSpPr>
            <p:cNvPr id="48" name="TextBox 47">
              <a:extLst>
                <a:ext uri="{FF2B5EF4-FFF2-40B4-BE49-F238E27FC236}">
                  <a16:creationId xmlns:a16="http://schemas.microsoft.com/office/drawing/2014/main" id="{0C49A9B9-D23C-8970-BB8C-604AE5F1D3FF}"/>
                </a:ext>
              </a:extLst>
            </p:cNvPr>
            <p:cNvSpPr txBox="1"/>
            <p:nvPr/>
          </p:nvSpPr>
          <p:spPr>
            <a:xfrm>
              <a:off x="1831615" y="3725436"/>
              <a:ext cx="5459029" cy="1334792"/>
            </a:xfrm>
            <a:prstGeom prst="rect">
              <a:avLst/>
            </a:prstGeom>
            <a:noFill/>
          </p:spPr>
          <p:txBody>
            <a:bodyPr wrap="square">
              <a:spAutoFit/>
            </a:bodyPr>
            <a:lstStyle/>
            <a:p>
              <a:pPr algn="just"/>
              <a:r>
                <a:rPr lang="en-US" sz="897" spc="89" dirty="0">
                  <a:solidFill>
                    <a:schemeClr val="bg1"/>
                  </a:solidFill>
                  <a:latin typeface="Avenir Next"/>
                </a:rPr>
                <a:t>Graduate School Maverick (GSM) is a competition conducted by Deloitte which enables students to gain exposure to the professional world and learn from Deloitte’s leaders and professionals. Team ‘Dash Consultants’ with members Akarsh Gupta, Garima Gupta, Kshitij Jain and Satyam </a:t>
              </a:r>
              <a:r>
                <a:rPr lang="en-US" sz="897" spc="89" dirty="0" err="1">
                  <a:solidFill>
                    <a:schemeClr val="bg1"/>
                  </a:solidFill>
                  <a:latin typeface="Avenir Next"/>
                </a:rPr>
                <a:t>Agarwalla</a:t>
              </a:r>
              <a:r>
                <a:rPr lang="en-US" sz="897" spc="89" dirty="0">
                  <a:solidFill>
                    <a:schemeClr val="bg1"/>
                  </a:solidFill>
                  <a:latin typeface="Avenir Next"/>
                </a:rPr>
                <a:t> (</a:t>
              </a:r>
              <a:r>
                <a:rPr lang="en-US" sz="897" spc="89" dirty="0" err="1">
                  <a:solidFill>
                    <a:schemeClr val="bg1"/>
                  </a:solidFill>
                  <a:latin typeface="Avenir Next"/>
                </a:rPr>
                <a:t>B.Com</a:t>
              </a:r>
              <a:r>
                <a:rPr lang="en-US" sz="897" spc="89" dirty="0">
                  <a:solidFill>
                    <a:schemeClr val="bg1"/>
                  </a:solidFill>
                  <a:latin typeface="Avenir Next"/>
                </a:rPr>
                <a:t> (H), Batch of 2024) made it to the Top 5 of Deloitte Graduate School Maverick Season 7 amongst 3600+ participants from 50+ campuses PAN India. Team Sapient Mavericks’ with members Akshita Kothari, </a:t>
              </a:r>
              <a:r>
                <a:rPr lang="en-US" sz="897" spc="89" dirty="0" err="1">
                  <a:solidFill>
                    <a:schemeClr val="bg1"/>
                  </a:solidFill>
                  <a:latin typeface="Avenir Next"/>
                </a:rPr>
                <a:t>Rakshit</a:t>
              </a:r>
              <a:r>
                <a:rPr lang="en-US" sz="897" spc="89" dirty="0">
                  <a:solidFill>
                    <a:schemeClr val="bg1"/>
                  </a:solidFill>
                  <a:latin typeface="Avenir Next"/>
                </a:rPr>
                <a:t> Bhatt, </a:t>
              </a:r>
              <a:r>
                <a:rPr lang="en-US" sz="897" spc="89" dirty="0" err="1">
                  <a:solidFill>
                    <a:schemeClr val="bg1"/>
                  </a:solidFill>
                  <a:latin typeface="Avenir Next"/>
                </a:rPr>
                <a:t>Revanshi</a:t>
              </a:r>
              <a:r>
                <a:rPr lang="en-US" sz="897" spc="89" dirty="0">
                  <a:solidFill>
                    <a:schemeClr val="bg1"/>
                  </a:solidFill>
                  <a:latin typeface="Avenir Next"/>
                </a:rPr>
                <a:t> Bhatia and Sampoorna Gupta also made it to the Pre-Finals (Top 12). </a:t>
              </a:r>
            </a:p>
            <a:p>
              <a:pPr algn="just"/>
              <a:endParaRPr lang="en-IN" sz="897" spc="149" dirty="0">
                <a:latin typeface="Avenir Next" panose="020B0503020202020204" pitchFamily="34" charset="0"/>
              </a:endParaRPr>
            </a:p>
          </p:txBody>
        </p:sp>
      </p:grpSp>
      <p:grpSp>
        <p:nvGrpSpPr>
          <p:cNvPr id="50" name="Group 49">
            <a:extLst>
              <a:ext uri="{FF2B5EF4-FFF2-40B4-BE49-F238E27FC236}">
                <a16:creationId xmlns:a16="http://schemas.microsoft.com/office/drawing/2014/main" id="{33E5A565-AFDE-2277-5392-56CC8D6359A4}"/>
              </a:ext>
            </a:extLst>
          </p:cNvPr>
          <p:cNvGrpSpPr/>
          <p:nvPr/>
        </p:nvGrpSpPr>
        <p:grpSpPr>
          <a:xfrm>
            <a:off x="179379" y="8603804"/>
            <a:ext cx="7200000" cy="1467235"/>
            <a:chOff x="214809" y="3486616"/>
            <a:chExt cx="7200000" cy="1467238"/>
          </a:xfrm>
        </p:grpSpPr>
        <p:sp>
          <p:nvSpPr>
            <p:cNvPr id="51" name="Rectangle: Rounded Corners 50">
              <a:extLst>
                <a:ext uri="{FF2B5EF4-FFF2-40B4-BE49-F238E27FC236}">
                  <a16:creationId xmlns:a16="http://schemas.microsoft.com/office/drawing/2014/main" id="{56D523E4-3E04-D7F9-8A8A-69321CF0335F}"/>
                </a:ext>
              </a:extLst>
            </p:cNvPr>
            <p:cNvSpPr/>
            <p:nvPr/>
          </p:nvSpPr>
          <p:spPr>
            <a:xfrm flipV="1">
              <a:off x="214809" y="3629884"/>
              <a:ext cx="7200000" cy="1063129"/>
            </a:xfrm>
            <a:prstGeom prst="roundRect">
              <a:avLst/>
            </a:prstGeom>
            <a:solidFill>
              <a:srgbClr val="F1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52" name="Rectangle: Rounded Corners 51">
              <a:extLst>
                <a:ext uri="{FF2B5EF4-FFF2-40B4-BE49-F238E27FC236}">
                  <a16:creationId xmlns:a16="http://schemas.microsoft.com/office/drawing/2014/main" id="{09497392-B8A3-120C-BE0A-4D91DCF5BD9E}"/>
                </a:ext>
              </a:extLst>
            </p:cNvPr>
            <p:cNvSpPr/>
            <p:nvPr/>
          </p:nvSpPr>
          <p:spPr>
            <a:xfrm flipV="1">
              <a:off x="1796682" y="3486616"/>
              <a:ext cx="5529401" cy="1338827"/>
            </a:xfrm>
            <a:prstGeom prst="round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53" name="Rectangle: Rounded Corners 52">
              <a:extLst>
                <a:ext uri="{FF2B5EF4-FFF2-40B4-BE49-F238E27FC236}">
                  <a16:creationId xmlns:a16="http://schemas.microsoft.com/office/drawing/2014/main" id="{65D11844-AB31-B54D-4212-8AA7814C0EDB}"/>
                </a:ext>
              </a:extLst>
            </p:cNvPr>
            <p:cNvSpPr/>
            <p:nvPr/>
          </p:nvSpPr>
          <p:spPr>
            <a:xfrm>
              <a:off x="302066" y="3487403"/>
              <a:ext cx="1404000" cy="1319248"/>
            </a:xfrm>
            <a:prstGeom prst="roundRect">
              <a:avLst/>
            </a:prstGeom>
            <a:solidFill>
              <a:schemeClr val="bg1">
                <a:lumMod val="95000"/>
              </a:schemeClr>
            </a:solidFill>
            <a:ln w="31750">
              <a:solidFill>
                <a:srgbClr val="F5A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54" name="TextBox 53">
              <a:extLst>
                <a:ext uri="{FF2B5EF4-FFF2-40B4-BE49-F238E27FC236}">
                  <a16:creationId xmlns:a16="http://schemas.microsoft.com/office/drawing/2014/main" id="{8801AA3E-CD8A-F7D6-9B71-48BCA7F2AE99}"/>
                </a:ext>
              </a:extLst>
            </p:cNvPr>
            <p:cNvSpPr txBox="1"/>
            <p:nvPr/>
          </p:nvSpPr>
          <p:spPr>
            <a:xfrm>
              <a:off x="1842634" y="3549592"/>
              <a:ext cx="4098517" cy="277000"/>
            </a:xfrm>
            <a:prstGeom prst="rect">
              <a:avLst/>
            </a:prstGeom>
            <a:noFill/>
          </p:spPr>
          <p:txBody>
            <a:bodyPr wrap="square">
              <a:spAutoFit/>
            </a:bodyPr>
            <a:lstStyle/>
            <a:p>
              <a:pPr algn="just"/>
              <a:r>
                <a:rPr lang="en-US" sz="1200" spc="149" dirty="0">
                  <a:solidFill>
                    <a:schemeClr val="bg1"/>
                  </a:solidFill>
                  <a:latin typeface="Avenir Next Medium"/>
                  <a:cs typeface="Calibri"/>
                </a:rPr>
                <a:t>HSBC India Business Case Program</a:t>
              </a:r>
            </a:p>
          </p:txBody>
        </p:sp>
        <p:sp>
          <p:nvSpPr>
            <p:cNvPr id="55" name="TextBox 54">
              <a:extLst>
                <a:ext uri="{FF2B5EF4-FFF2-40B4-BE49-F238E27FC236}">
                  <a16:creationId xmlns:a16="http://schemas.microsoft.com/office/drawing/2014/main" id="{953EE589-FD82-0F94-E31D-77CE22B5C2E2}"/>
                </a:ext>
              </a:extLst>
            </p:cNvPr>
            <p:cNvSpPr txBox="1"/>
            <p:nvPr/>
          </p:nvSpPr>
          <p:spPr>
            <a:xfrm>
              <a:off x="1842503" y="3757114"/>
              <a:ext cx="5459029" cy="1196740"/>
            </a:xfrm>
            <a:prstGeom prst="rect">
              <a:avLst/>
            </a:prstGeom>
            <a:noFill/>
          </p:spPr>
          <p:txBody>
            <a:bodyPr wrap="square">
              <a:spAutoFit/>
            </a:bodyPr>
            <a:lstStyle/>
            <a:p>
              <a:pPr algn="just"/>
              <a:r>
                <a:rPr lang="en-US" sz="897" spc="89" dirty="0">
                  <a:solidFill>
                    <a:schemeClr val="bg1"/>
                  </a:solidFill>
                  <a:latin typeface="Avenir Next"/>
                </a:rPr>
                <a:t>The HSBC/HKU Asia Pacific Business Case Competition is the world's largest business case competition for undergraduate students, aiming to enhance the future skills of students by challenging them to come up with creative and feasible solutions to solve real-life business cases. Team ‘Unresolved Solvers’ – Dipen Kumar, Garima Gupta, Khushboo </a:t>
              </a:r>
              <a:r>
                <a:rPr lang="en-US" sz="897" spc="89" dirty="0" err="1">
                  <a:solidFill>
                    <a:schemeClr val="bg1"/>
                  </a:solidFill>
                  <a:latin typeface="Avenir Next"/>
                </a:rPr>
                <a:t>Sadhwani</a:t>
              </a:r>
              <a:r>
                <a:rPr lang="en-US" sz="897" spc="89" dirty="0">
                  <a:solidFill>
                    <a:schemeClr val="bg1"/>
                  </a:solidFill>
                  <a:latin typeface="Avenir Next"/>
                </a:rPr>
                <a:t>, and Sahil Sharma - emerged as the National Finalists of the prestigious competition out of 200+ teams nationwide after 5 rounds. One more team from Hansraj College made it to the semi-finals.</a:t>
              </a:r>
            </a:p>
            <a:p>
              <a:pPr algn="just"/>
              <a:endParaRPr lang="en-IN" sz="897" spc="149" dirty="0">
                <a:latin typeface="Avenir Next" panose="020B0503020202020204" pitchFamily="34" charset="0"/>
              </a:endParaRPr>
            </a:p>
          </p:txBody>
        </p:sp>
      </p:grpSp>
      <p:grpSp>
        <p:nvGrpSpPr>
          <p:cNvPr id="4" name="Group 3">
            <a:extLst>
              <a:ext uri="{FF2B5EF4-FFF2-40B4-BE49-F238E27FC236}">
                <a16:creationId xmlns:a16="http://schemas.microsoft.com/office/drawing/2014/main" id="{E591796F-153A-7DD4-72E3-941CBB6FDC69}"/>
              </a:ext>
            </a:extLst>
          </p:cNvPr>
          <p:cNvGrpSpPr/>
          <p:nvPr/>
        </p:nvGrpSpPr>
        <p:grpSpPr>
          <a:xfrm>
            <a:off x="173682" y="4926371"/>
            <a:ext cx="7200000" cy="1610936"/>
            <a:chOff x="166416" y="4839399"/>
            <a:chExt cx="7200000" cy="1610933"/>
          </a:xfrm>
        </p:grpSpPr>
        <p:grpSp>
          <p:nvGrpSpPr>
            <p:cNvPr id="7" name="Group 6">
              <a:extLst>
                <a:ext uri="{FF2B5EF4-FFF2-40B4-BE49-F238E27FC236}">
                  <a16:creationId xmlns:a16="http://schemas.microsoft.com/office/drawing/2014/main" id="{9D0126E5-2A06-09DF-A9DD-50633C1EC55E}"/>
                </a:ext>
              </a:extLst>
            </p:cNvPr>
            <p:cNvGrpSpPr/>
            <p:nvPr/>
          </p:nvGrpSpPr>
          <p:grpSpPr>
            <a:xfrm>
              <a:off x="166416" y="4839399"/>
              <a:ext cx="7200000" cy="1610933"/>
              <a:chOff x="214809" y="3486615"/>
              <a:chExt cx="7200000" cy="1610933"/>
            </a:xfrm>
          </p:grpSpPr>
          <p:sp>
            <p:nvSpPr>
              <p:cNvPr id="13" name="Rectangle: Rounded Corners 12">
                <a:extLst>
                  <a:ext uri="{FF2B5EF4-FFF2-40B4-BE49-F238E27FC236}">
                    <a16:creationId xmlns:a16="http://schemas.microsoft.com/office/drawing/2014/main" id="{3CED850E-66CE-03E2-FE87-F9EFC9105B3A}"/>
                  </a:ext>
                </a:extLst>
              </p:cNvPr>
              <p:cNvSpPr/>
              <p:nvPr/>
            </p:nvSpPr>
            <p:spPr>
              <a:xfrm flipV="1">
                <a:off x="214809" y="3607851"/>
                <a:ext cx="7200000" cy="1225646"/>
              </a:xfrm>
              <a:prstGeom prst="roundRect">
                <a:avLst/>
              </a:prstGeom>
              <a:solidFill>
                <a:srgbClr val="F1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19" name="Rectangle: Rounded Corners 18">
                <a:extLst>
                  <a:ext uri="{FF2B5EF4-FFF2-40B4-BE49-F238E27FC236}">
                    <a16:creationId xmlns:a16="http://schemas.microsoft.com/office/drawing/2014/main" id="{ADADA9B7-77CC-1A24-E728-07BC1F8B545F}"/>
                  </a:ext>
                </a:extLst>
              </p:cNvPr>
              <p:cNvSpPr/>
              <p:nvPr/>
            </p:nvSpPr>
            <p:spPr>
              <a:xfrm flipV="1">
                <a:off x="1796682" y="3486615"/>
                <a:ext cx="5529401" cy="1466586"/>
              </a:xfrm>
              <a:prstGeom prst="roundRect">
                <a:avLst/>
              </a:prstGeom>
              <a:solidFill>
                <a:srgbClr val="31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20" name="Rectangle: Rounded Corners 19">
                <a:extLst>
                  <a:ext uri="{FF2B5EF4-FFF2-40B4-BE49-F238E27FC236}">
                    <a16:creationId xmlns:a16="http://schemas.microsoft.com/office/drawing/2014/main" id="{B7299000-3825-F7DC-DADB-241717D37827}"/>
                  </a:ext>
                </a:extLst>
              </p:cNvPr>
              <p:cNvSpPr/>
              <p:nvPr/>
            </p:nvSpPr>
            <p:spPr>
              <a:xfrm>
                <a:off x="302066" y="3487403"/>
                <a:ext cx="1404000" cy="1465798"/>
              </a:xfrm>
              <a:prstGeom prst="roundRect">
                <a:avLst/>
              </a:prstGeom>
              <a:solidFill>
                <a:schemeClr val="bg1">
                  <a:lumMod val="95000"/>
                </a:schemeClr>
              </a:solidFill>
              <a:ln w="31750">
                <a:solidFill>
                  <a:srgbClr val="F5A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dirty="0"/>
              </a:p>
            </p:txBody>
          </p:sp>
          <p:sp>
            <p:nvSpPr>
              <p:cNvPr id="26" name="TextBox 25">
                <a:extLst>
                  <a:ext uri="{FF2B5EF4-FFF2-40B4-BE49-F238E27FC236}">
                    <a16:creationId xmlns:a16="http://schemas.microsoft.com/office/drawing/2014/main" id="{7B560216-ED23-15FD-B3D5-01A9F96624FE}"/>
                  </a:ext>
                </a:extLst>
              </p:cNvPr>
              <p:cNvSpPr txBox="1"/>
              <p:nvPr/>
            </p:nvSpPr>
            <p:spPr>
              <a:xfrm>
                <a:off x="1847434" y="3547827"/>
                <a:ext cx="4106810" cy="276999"/>
              </a:xfrm>
              <a:prstGeom prst="rect">
                <a:avLst/>
              </a:prstGeom>
              <a:noFill/>
            </p:spPr>
            <p:txBody>
              <a:bodyPr wrap="square">
                <a:spAutoFit/>
              </a:bodyPr>
              <a:lstStyle/>
              <a:p>
                <a:r>
                  <a:rPr lang="en-US" sz="1200" spc="149" dirty="0">
                    <a:solidFill>
                      <a:schemeClr val="bg1"/>
                    </a:solidFill>
                    <a:latin typeface="Avenir Next Medium" panose="020B0603020202020204" pitchFamily="34" charset="0"/>
                  </a:rPr>
                  <a:t>BrAINWARS by Bain Capability Network </a:t>
                </a:r>
              </a:p>
            </p:txBody>
          </p:sp>
          <p:sp>
            <p:nvSpPr>
              <p:cNvPr id="27" name="TextBox 26">
                <a:extLst>
                  <a:ext uri="{FF2B5EF4-FFF2-40B4-BE49-F238E27FC236}">
                    <a16:creationId xmlns:a16="http://schemas.microsoft.com/office/drawing/2014/main" id="{6DB033DC-E5C9-D4ED-4343-0112394DACE3}"/>
                  </a:ext>
                </a:extLst>
              </p:cNvPr>
              <p:cNvSpPr txBox="1"/>
              <p:nvPr/>
            </p:nvSpPr>
            <p:spPr>
              <a:xfrm>
                <a:off x="1844957" y="3762761"/>
                <a:ext cx="5459029" cy="1334787"/>
              </a:xfrm>
              <a:prstGeom prst="rect">
                <a:avLst/>
              </a:prstGeom>
              <a:noFill/>
            </p:spPr>
            <p:txBody>
              <a:bodyPr wrap="square">
                <a:spAutoFit/>
              </a:bodyPr>
              <a:lstStyle/>
              <a:p>
                <a:pPr algn="just"/>
                <a:r>
                  <a:rPr lang="en-US" sz="897" spc="89" dirty="0">
                    <a:solidFill>
                      <a:schemeClr val="bg1"/>
                    </a:solidFill>
                    <a:latin typeface="Avenir Next"/>
                  </a:rPr>
                  <a:t>BrAINWARS is BCN’s case study competition designed for top undergraduate campuses where the participants get a chance to experience the real consulting environment by analyzing and solving live case study problems. Team ‘Consulting Contortionists’ - </a:t>
                </a:r>
                <a:r>
                  <a:rPr lang="en-US" sz="897" spc="89" dirty="0" err="1">
                    <a:solidFill>
                      <a:schemeClr val="bg1"/>
                    </a:solidFill>
                    <a:latin typeface="Avenir Next"/>
                  </a:rPr>
                  <a:t>Rakshit</a:t>
                </a:r>
                <a:r>
                  <a:rPr lang="en-US" sz="897" spc="89" dirty="0">
                    <a:solidFill>
                      <a:schemeClr val="bg1"/>
                    </a:solidFill>
                    <a:latin typeface="Avenir Next"/>
                  </a:rPr>
                  <a:t> Bhatt, Muskan Gupta, Ashma </a:t>
                </a:r>
                <a:r>
                  <a:rPr lang="en-US" sz="897" spc="89" dirty="0" err="1">
                    <a:solidFill>
                      <a:schemeClr val="bg1"/>
                    </a:solidFill>
                    <a:latin typeface="Avenir Next"/>
                  </a:rPr>
                  <a:t>Bakshi</a:t>
                </a:r>
                <a:r>
                  <a:rPr lang="en-US" sz="897" spc="89" dirty="0">
                    <a:solidFill>
                      <a:schemeClr val="bg1"/>
                    </a:solidFill>
                    <a:latin typeface="Avenir Next"/>
                  </a:rPr>
                  <a:t> and </a:t>
                </a:r>
                <a:r>
                  <a:rPr lang="en-US" sz="897" spc="89" dirty="0" err="1">
                    <a:solidFill>
                      <a:schemeClr val="bg1"/>
                    </a:solidFill>
                    <a:latin typeface="Avenir Next"/>
                  </a:rPr>
                  <a:t>Revanshi</a:t>
                </a:r>
                <a:r>
                  <a:rPr lang="en-US" sz="897" spc="89" dirty="0">
                    <a:solidFill>
                      <a:schemeClr val="bg1"/>
                    </a:solidFill>
                    <a:latin typeface="Avenir Next"/>
                  </a:rPr>
                  <a:t> Bhatia and ‘USP Consultants’ - Pragati Singh, Shaurya Singh, </a:t>
                </a:r>
                <a:r>
                  <a:rPr lang="en-US" sz="897" spc="89" dirty="0" err="1">
                    <a:solidFill>
                      <a:schemeClr val="bg1"/>
                    </a:solidFill>
                    <a:latin typeface="Avenir Next"/>
                  </a:rPr>
                  <a:t>Shourya</a:t>
                </a:r>
                <a:r>
                  <a:rPr lang="en-US" sz="897" spc="89" dirty="0">
                    <a:solidFill>
                      <a:schemeClr val="bg1"/>
                    </a:solidFill>
                    <a:latin typeface="Avenir Next"/>
                  </a:rPr>
                  <a:t> Sharma and Utkarsh Agrawal - from Hansraj College emerged among the Top 30 teams in BrAINWARS, BCN's three-stage case study competition, which included 300 teams from various campuses across the country.</a:t>
                </a:r>
              </a:p>
              <a:p>
                <a:pPr algn="just"/>
                <a:endParaRPr lang="en-IN" sz="897" spc="149" dirty="0">
                  <a:latin typeface="Avenir Next" panose="020B0503020202020204" pitchFamily="34" charset="0"/>
                </a:endParaRPr>
              </a:p>
            </p:txBody>
          </p:sp>
        </p:grpSp>
        <p:pic>
          <p:nvPicPr>
            <p:cNvPr id="57" name="Picture 11">
              <a:extLst>
                <a:ext uri="{FF2B5EF4-FFF2-40B4-BE49-F238E27FC236}">
                  <a16:creationId xmlns:a16="http://schemas.microsoft.com/office/drawing/2014/main" id="{A1102DB4-6421-E375-6749-8BB6A6560A38}"/>
                </a:ext>
              </a:extLst>
            </p:cNvPr>
            <p:cNvPicPr>
              <a:picLocks noChangeAspect="1"/>
            </p:cNvPicPr>
            <p:nvPr/>
          </p:nvPicPr>
          <p:blipFill>
            <a:blip r:embed="rId4"/>
            <a:stretch>
              <a:fillRect/>
            </a:stretch>
          </p:blipFill>
          <p:spPr>
            <a:xfrm>
              <a:off x="379690" y="5234938"/>
              <a:ext cx="1200007" cy="607751"/>
            </a:xfrm>
            <a:prstGeom prst="rect">
              <a:avLst/>
            </a:prstGeom>
          </p:spPr>
        </p:pic>
      </p:grpSp>
      <p:pic>
        <p:nvPicPr>
          <p:cNvPr id="58" name="Picture 10">
            <a:extLst>
              <a:ext uri="{FF2B5EF4-FFF2-40B4-BE49-F238E27FC236}">
                <a16:creationId xmlns:a16="http://schemas.microsoft.com/office/drawing/2014/main" id="{56AE8ADB-4595-8494-0153-ED21FB0A5198}"/>
              </a:ext>
            </a:extLst>
          </p:cNvPr>
          <p:cNvPicPr>
            <a:picLocks noChangeAspect="1"/>
          </p:cNvPicPr>
          <p:nvPr/>
        </p:nvPicPr>
        <p:blipFill>
          <a:blip r:embed="rId5"/>
          <a:srcRect/>
          <a:stretch>
            <a:fillRect/>
          </a:stretch>
        </p:blipFill>
        <p:spPr>
          <a:xfrm>
            <a:off x="402783" y="7370105"/>
            <a:ext cx="1125126" cy="205424"/>
          </a:xfrm>
          <a:prstGeom prst="rect">
            <a:avLst/>
          </a:prstGeom>
        </p:spPr>
      </p:pic>
      <p:pic>
        <p:nvPicPr>
          <p:cNvPr id="59" name="Picture 4" descr="HSBC Logo transparent PNG - StickPNG">
            <a:extLst>
              <a:ext uri="{FF2B5EF4-FFF2-40B4-BE49-F238E27FC236}">
                <a16:creationId xmlns:a16="http://schemas.microsoft.com/office/drawing/2014/main" id="{384F8ABD-3CEE-C736-F6A1-8C70FC6BD4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320" y="8666627"/>
            <a:ext cx="1182186" cy="118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1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CB7E7B0F-39C9-95CB-66EE-F092FA99C606}"/>
              </a:ext>
            </a:extLst>
          </p:cNvPr>
          <p:cNvSpPr txBox="1"/>
          <p:nvPr/>
        </p:nvSpPr>
        <p:spPr>
          <a:xfrm>
            <a:off x="1688254" y="452749"/>
            <a:ext cx="4295430" cy="613210"/>
          </a:xfrm>
          <a:prstGeom prst="rect">
            <a:avLst/>
          </a:prstGeom>
          <a:noFill/>
        </p:spPr>
        <p:txBody>
          <a:bodyPr rot="0" spcFirstLastPara="0" vert="horz" wrap="square" lIns="58646" tIns="29320" rIns="58646" bIns="293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spc="149" dirty="0">
                <a:solidFill>
                  <a:srgbClr val="313131"/>
                </a:solidFill>
                <a:latin typeface="Avenir Next Medium" panose="020B0603020202020204" pitchFamily="34" charset="0"/>
                <a:cs typeface="Calibri"/>
              </a:rPr>
              <a:t>OUR RECRUITERS</a:t>
            </a:r>
            <a:endParaRPr lang="en-US" sz="3600" spc="149" dirty="0">
              <a:solidFill>
                <a:srgbClr val="313131"/>
              </a:solidFill>
              <a:latin typeface="Avenir Next Medium" panose="020B0603020202020204" pitchFamily="34" charset="0"/>
              <a:ea typeface="+mn-lt"/>
              <a:cs typeface="+mn-lt"/>
            </a:endParaRPr>
          </a:p>
        </p:txBody>
      </p:sp>
      <p:sp>
        <p:nvSpPr>
          <p:cNvPr id="25" name="Rectangle 24">
            <a:extLst>
              <a:ext uri="{FF2B5EF4-FFF2-40B4-BE49-F238E27FC236}">
                <a16:creationId xmlns:a16="http://schemas.microsoft.com/office/drawing/2014/main" id="{F98E7B0D-7B71-F4FB-4CB2-CF8E83845CE1}"/>
              </a:ext>
            </a:extLst>
          </p:cNvPr>
          <p:cNvSpPr/>
          <p:nvPr/>
        </p:nvSpPr>
        <p:spPr>
          <a:xfrm>
            <a:off x="76203" y="87093"/>
            <a:ext cx="7414405" cy="10497735"/>
          </a:xfrm>
          <a:prstGeom prst="rect">
            <a:avLst/>
          </a:prstGeom>
          <a:noFill/>
          <a:ln w="28575">
            <a:solidFill>
              <a:srgbClr val="F2A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sp>
        <p:nvSpPr>
          <p:cNvPr id="57" name="Rectangle 56">
            <a:extLst>
              <a:ext uri="{FF2B5EF4-FFF2-40B4-BE49-F238E27FC236}">
                <a16:creationId xmlns:a16="http://schemas.microsoft.com/office/drawing/2014/main" id="{E56EB083-8383-C2C0-9884-7B8EBD1279FC}"/>
              </a:ext>
            </a:extLst>
          </p:cNvPr>
          <p:cNvSpPr/>
          <p:nvPr/>
        </p:nvSpPr>
        <p:spPr>
          <a:xfrm>
            <a:off x="116735" y="124824"/>
            <a:ext cx="7329600" cy="10422677"/>
          </a:xfrm>
          <a:prstGeom prst="rect">
            <a:avLst/>
          </a:prstGeom>
          <a:noFill/>
          <a:ln>
            <a:solidFill>
              <a:srgbClr val="F2A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94"/>
          </a:p>
        </p:txBody>
      </p:sp>
      <p:pic>
        <p:nvPicPr>
          <p:cNvPr id="51" name="Picture 51">
            <a:extLst>
              <a:ext uri="{FF2B5EF4-FFF2-40B4-BE49-F238E27FC236}">
                <a16:creationId xmlns:a16="http://schemas.microsoft.com/office/drawing/2014/main" id="{45D759A7-3A17-C586-5A08-C7627D994573}"/>
              </a:ext>
            </a:extLst>
          </p:cNvPr>
          <p:cNvPicPr>
            <a:picLocks noChangeAspect="1"/>
          </p:cNvPicPr>
          <p:nvPr/>
        </p:nvPicPr>
        <p:blipFill>
          <a:blip r:embed="rId2"/>
          <a:stretch>
            <a:fillRect/>
          </a:stretch>
        </p:blipFill>
        <p:spPr>
          <a:xfrm>
            <a:off x="399472" y="5468373"/>
            <a:ext cx="1438326" cy="433735"/>
          </a:xfrm>
          <a:prstGeom prst="rect">
            <a:avLst/>
          </a:prstGeom>
        </p:spPr>
      </p:pic>
      <p:pic>
        <p:nvPicPr>
          <p:cNvPr id="4" name="Picture 8">
            <a:extLst>
              <a:ext uri="{FF2B5EF4-FFF2-40B4-BE49-F238E27FC236}">
                <a16:creationId xmlns:a16="http://schemas.microsoft.com/office/drawing/2014/main" id="{248AABE4-74F7-EB4D-398D-9E1428B743D0}"/>
              </a:ext>
            </a:extLst>
          </p:cNvPr>
          <p:cNvPicPr>
            <a:picLocks noChangeAspect="1"/>
          </p:cNvPicPr>
          <p:nvPr/>
        </p:nvPicPr>
        <p:blipFill>
          <a:blip r:embed="rId3"/>
          <a:stretch>
            <a:fillRect/>
          </a:stretch>
        </p:blipFill>
        <p:spPr>
          <a:xfrm>
            <a:off x="3086675" y="5325413"/>
            <a:ext cx="599516" cy="561607"/>
          </a:xfrm>
          <a:prstGeom prst="rect">
            <a:avLst/>
          </a:prstGeom>
        </p:spPr>
      </p:pic>
      <p:pic>
        <p:nvPicPr>
          <p:cNvPr id="20" name="Picture 20">
            <a:extLst>
              <a:ext uri="{FF2B5EF4-FFF2-40B4-BE49-F238E27FC236}">
                <a16:creationId xmlns:a16="http://schemas.microsoft.com/office/drawing/2014/main" id="{B452AE37-60E0-C58D-5432-B8E5071265C0}"/>
              </a:ext>
            </a:extLst>
          </p:cNvPr>
          <p:cNvPicPr>
            <a:picLocks noChangeAspect="1"/>
          </p:cNvPicPr>
          <p:nvPr/>
        </p:nvPicPr>
        <p:blipFill>
          <a:blip r:embed="rId4"/>
          <a:stretch>
            <a:fillRect/>
          </a:stretch>
        </p:blipFill>
        <p:spPr>
          <a:xfrm>
            <a:off x="3962928" y="6205191"/>
            <a:ext cx="1668615" cy="614889"/>
          </a:xfrm>
          <a:prstGeom prst="rect">
            <a:avLst/>
          </a:prstGeom>
        </p:spPr>
      </p:pic>
      <p:pic>
        <p:nvPicPr>
          <p:cNvPr id="26" name="Picture 26">
            <a:extLst>
              <a:ext uri="{FF2B5EF4-FFF2-40B4-BE49-F238E27FC236}">
                <a16:creationId xmlns:a16="http://schemas.microsoft.com/office/drawing/2014/main" id="{4391D17E-DB12-E079-B36F-5E0B13D4F165}"/>
              </a:ext>
            </a:extLst>
          </p:cNvPr>
          <p:cNvPicPr>
            <a:picLocks noChangeAspect="1"/>
          </p:cNvPicPr>
          <p:nvPr/>
        </p:nvPicPr>
        <p:blipFill>
          <a:blip r:embed="rId5"/>
          <a:stretch>
            <a:fillRect/>
          </a:stretch>
        </p:blipFill>
        <p:spPr>
          <a:xfrm>
            <a:off x="4315877" y="7017263"/>
            <a:ext cx="1321955" cy="398850"/>
          </a:xfrm>
          <a:prstGeom prst="rect">
            <a:avLst/>
          </a:prstGeom>
        </p:spPr>
      </p:pic>
      <p:pic>
        <p:nvPicPr>
          <p:cNvPr id="59" name="Picture 59">
            <a:extLst>
              <a:ext uri="{FF2B5EF4-FFF2-40B4-BE49-F238E27FC236}">
                <a16:creationId xmlns:a16="http://schemas.microsoft.com/office/drawing/2014/main" id="{8D903283-C1ED-3333-9846-8556BD5A49D5}"/>
              </a:ext>
            </a:extLst>
          </p:cNvPr>
          <p:cNvPicPr>
            <a:picLocks noChangeAspect="1"/>
          </p:cNvPicPr>
          <p:nvPr/>
        </p:nvPicPr>
        <p:blipFill>
          <a:blip r:embed="rId6"/>
          <a:stretch>
            <a:fillRect/>
          </a:stretch>
        </p:blipFill>
        <p:spPr>
          <a:xfrm>
            <a:off x="4683568" y="8386204"/>
            <a:ext cx="1107561" cy="1120528"/>
          </a:xfrm>
          <a:prstGeom prst="rect">
            <a:avLst/>
          </a:prstGeom>
        </p:spPr>
      </p:pic>
      <p:pic>
        <p:nvPicPr>
          <p:cNvPr id="63" name="Picture 63">
            <a:extLst>
              <a:ext uri="{FF2B5EF4-FFF2-40B4-BE49-F238E27FC236}">
                <a16:creationId xmlns:a16="http://schemas.microsoft.com/office/drawing/2014/main" id="{FB9EEA06-F467-D5B8-9AD2-5739CA7F7978}"/>
              </a:ext>
            </a:extLst>
          </p:cNvPr>
          <p:cNvPicPr>
            <a:picLocks noChangeAspect="1"/>
          </p:cNvPicPr>
          <p:nvPr/>
        </p:nvPicPr>
        <p:blipFill rotWithShape="1">
          <a:blip r:embed="rId7"/>
          <a:srcRect l="4983" t="25898" r="9344" b="5867"/>
          <a:stretch/>
        </p:blipFill>
        <p:spPr>
          <a:xfrm>
            <a:off x="536684" y="9402045"/>
            <a:ext cx="847263" cy="691598"/>
          </a:xfrm>
          <a:prstGeom prst="rect">
            <a:avLst/>
          </a:prstGeom>
        </p:spPr>
      </p:pic>
      <p:pic>
        <p:nvPicPr>
          <p:cNvPr id="65" name="Picture 65">
            <a:extLst>
              <a:ext uri="{FF2B5EF4-FFF2-40B4-BE49-F238E27FC236}">
                <a16:creationId xmlns:a16="http://schemas.microsoft.com/office/drawing/2014/main" id="{CCF8811B-14DB-9B69-79C6-44FFCABC0E54}"/>
              </a:ext>
            </a:extLst>
          </p:cNvPr>
          <p:cNvPicPr>
            <a:picLocks noChangeAspect="1"/>
          </p:cNvPicPr>
          <p:nvPr/>
        </p:nvPicPr>
        <p:blipFill>
          <a:blip r:embed="rId8"/>
          <a:stretch>
            <a:fillRect/>
          </a:stretch>
        </p:blipFill>
        <p:spPr>
          <a:xfrm>
            <a:off x="3019289" y="9767381"/>
            <a:ext cx="1150555" cy="314941"/>
          </a:xfrm>
          <a:prstGeom prst="rect">
            <a:avLst/>
          </a:prstGeom>
        </p:spPr>
      </p:pic>
      <p:pic>
        <p:nvPicPr>
          <p:cNvPr id="72" name="Picture 11">
            <a:extLst>
              <a:ext uri="{FF2B5EF4-FFF2-40B4-BE49-F238E27FC236}">
                <a16:creationId xmlns:a16="http://schemas.microsoft.com/office/drawing/2014/main" id="{5B6950FA-6407-2BAD-ECAB-0502C1F67A97}"/>
              </a:ext>
            </a:extLst>
          </p:cNvPr>
          <p:cNvPicPr>
            <a:picLocks noChangeAspect="1"/>
          </p:cNvPicPr>
          <p:nvPr/>
        </p:nvPicPr>
        <p:blipFill>
          <a:blip r:embed="rId9"/>
          <a:srcRect t="5380"/>
          <a:stretch>
            <a:fillRect/>
          </a:stretch>
        </p:blipFill>
        <p:spPr>
          <a:xfrm>
            <a:off x="447215" y="1198393"/>
            <a:ext cx="1214036" cy="577847"/>
          </a:xfrm>
          <a:prstGeom prst="rect">
            <a:avLst/>
          </a:prstGeom>
        </p:spPr>
      </p:pic>
      <p:pic>
        <p:nvPicPr>
          <p:cNvPr id="73" name="Picture 7">
            <a:extLst>
              <a:ext uri="{FF2B5EF4-FFF2-40B4-BE49-F238E27FC236}">
                <a16:creationId xmlns:a16="http://schemas.microsoft.com/office/drawing/2014/main" id="{AEE3F354-B0F8-CED5-7A4D-CEED101D265F}"/>
              </a:ext>
            </a:extLst>
          </p:cNvPr>
          <p:cNvPicPr>
            <a:picLocks noChangeAspect="1"/>
          </p:cNvPicPr>
          <p:nvPr/>
        </p:nvPicPr>
        <p:blipFill>
          <a:blip r:embed="rId10"/>
          <a:srcRect/>
          <a:stretch>
            <a:fillRect/>
          </a:stretch>
        </p:blipFill>
        <p:spPr>
          <a:xfrm>
            <a:off x="1931469" y="1101556"/>
            <a:ext cx="1886555" cy="585171"/>
          </a:xfrm>
          <a:prstGeom prst="rect">
            <a:avLst/>
          </a:prstGeom>
        </p:spPr>
      </p:pic>
      <p:pic>
        <p:nvPicPr>
          <p:cNvPr id="74" name="Picture 54">
            <a:extLst>
              <a:ext uri="{FF2B5EF4-FFF2-40B4-BE49-F238E27FC236}">
                <a16:creationId xmlns:a16="http://schemas.microsoft.com/office/drawing/2014/main" id="{DA350E24-1A67-B9F8-6A3E-0DC7B9A94B12}"/>
              </a:ext>
            </a:extLst>
          </p:cNvPr>
          <p:cNvPicPr>
            <a:picLocks noChangeAspect="1"/>
          </p:cNvPicPr>
          <p:nvPr/>
        </p:nvPicPr>
        <p:blipFill>
          <a:blip r:embed="rId11"/>
          <a:srcRect/>
          <a:stretch>
            <a:fillRect/>
          </a:stretch>
        </p:blipFill>
        <p:spPr>
          <a:xfrm>
            <a:off x="4088251" y="1276594"/>
            <a:ext cx="1091155" cy="294709"/>
          </a:xfrm>
          <a:prstGeom prst="rect">
            <a:avLst/>
          </a:prstGeom>
        </p:spPr>
      </p:pic>
      <p:pic>
        <p:nvPicPr>
          <p:cNvPr id="75" name="Picture 12">
            <a:extLst>
              <a:ext uri="{FF2B5EF4-FFF2-40B4-BE49-F238E27FC236}">
                <a16:creationId xmlns:a16="http://schemas.microsoft.com/office/drawing/2014/main" id="{D6C8192D-A8D5-B00D-186D-63919518B9F8}"/>
              </a:ext>
            </a:extLst>
          </p:cNvPr>
          <p:cNvPicPr>
            <a:picLocks noChangeAspect="1"/>
          </p:cNvPicPr>
          <p:nvPr/>
        </p:nvPicPr>
        <p:blipFill>
          <a:blip r:embed="rId12"/>
          <a:srcRect l="23142" r="53126" b="86486"/>
          <a:stretch>
            <a:fillRect/>
          </a:stretch>
        </p:blipFill>
        <p:spPr>
          <a:xfrm>
            <a:off x="282744" y="1751396"/>
            <a:ext cx="1650587" cy="623900"/>
          </a:xfrm>
          <a:prstGeom prst="rect">
            <a:avLst/>
          </a:prstGeom>
        </p:spPr>
      </p:pic>
      <p:pic>
        <p:nvPicPr>
          <p:cNvPr id="76" name="Picture 8">
            <a:extLst>
              <a:ext uri="{FF2B5EF4-FFF2-40B4-BE49-F238E27FC236}">
                <a16:creationId xmlns:a16="http://schemas.microsoft.com/office/drawing/2014/main" id="{9F458DD2-A39D-4E33-BEE2-3B0A51B4D063}"/>
              </a:ext>
            </a:extLst>
          </p:cNvPr>
          <p:cNvPicPr>
            <a:picLocks noChangeAspect="1"/>
          </p:cNvPicPr>
          <p:nvPr/>
        </p:nvPicPr>
        <p:blipFill>
          <a:blip r:embed="rId13"/>
          <a:srcRect/>
          <a:stretch>
            <a:fillRect/>
          </a:stretch>
        </p:blipFill>
        <p:spPr>
          <a:xfrm>
            <a:off x="2044152" y="1821191"/>
            <a:ext cx="1359139" cy="472476"/>
          </a:xfrm>
          <a:prstGeom prst="rect">
            <a:avLst/>
          </a:prstGeom>
        </p:spPr>
      </p:pic>
      <p:pic>
        <p:nvPicPr>
          <p:cNvPr id="77" name="Picture 28">
            <a:extLst>
              <a:ext uri="{FF2B5EF4-FFF2-40B4-BE49-F238E27FC236}">
                <a16:creationId xmlns:a16="http://schemas.microsoft.com/office/drawing/2014/main" id="{D3BFADE4-9061-900B-604B-4DCB042A5B40}"/>
              </a:ext>
            </a:extLst>
          </p:cNvPr>
          <p:cNvPicPr>
            <a:picLocks noChangeAspect="1"/>
          </p:cNvPicPr>
          <p:nvPr/>
        </p:nvPicPr>
        <p:blipFill>
          <a:blip r:embed="rId14"/>
          <a:srcRect/>
          <a:stretch>
            <a:fillRect/>
          </a:stretch>
        </p:blipFill>
        <p:spPr>
          <a:xfrm>
            <a:off x="3514111" y="1894681"/>
            <a:ext cx="798454" cy="297115"/>
          </a:xfrm>
          <a:prstGeom prst="rect">
            <a:avLst/>
          </a:prstGeom>
        </p:spPr>
      </p:pic>
      <p:pic>
        <p:nvPicPr>
          <p:cNvPr id="78" name="Picture 13">
            <a:extLst>
              <a:ext uri="{FF2B5EF4-FFF2-40B4-BE49-F238E27FC236}">
                <a16:creationId xmlns:a16="http://schemas.microsoft.com/office/drawing/2014/main" id="{8B2B0002-731C-A511-E319-2F97A7BF1F46}"/>
              </a:ext>
            </a:extLst>
          </p:cNvPr>
          <p:cNvPicPr>
            <a:picLocks noChangeAspect="1"/>
          </p:cNvPicPr>
          <p:nvPr/>
        </p:nvPicPr>
        <p:blipFill>
          <a:blip r:embed="rId12"/>
          <a:srcRect l="20178" t="13594" r="64235" b="65314"/>
          <a:stretch>
            <a:fillRect/>
          </a:stretch>
        </p:blipFill>
        <p:spPr>
          <a:xfrm>
            <a:off x="4486813" y="1578897"/>
            <a:ext cx="915692" cy="822487"/>
          </a:xfrm>
          <a:prstGeom prst="rect">
            <a:avLst/>
          </a:prstGeom>
        </p:spPr>
      </p:pic>
      <p:pic>
        <p:nvPicPr>
          <p:cNvPr id="79" name="Picture 30">
            <a:extLst>
              <a:ext uri="{FF2B5EF4-FFF2-40B4-BE49-F238E27FC236}">
                <a16:creationId xmlns:a16="http://schemas.microsoft.com/office/drawing/2014/main" id="{A63DC212-E03E-F3C7-6C76-77C4515E9DFE}"/>
              </a:ext>
            </a:extLst>
          </p:cNvPr>
          <p:cNvPicPr>
            <a:picLocks noChangeAspect="1"/>
          </p:cNvPicPr>
          <p:nvPr/>
        </p:nvPicPr>
        <p:blipFill>
          <a:blip r:embed="rId15"/>
          <a:srcRect/>
          <a:stretch>
            <a:fillRect/>
          </a:stretch>
        </p:blipFill>
        <p:spPr>
          <a:xfrm>
            <a:off x="5449900" y="1717027"/>
            <a:ext cx="1669970" cy="565129"/>
          </a:xfrm>
          <a:prstGeom prst="rect">
            <a:avLst/>
          </a:prstGeom>
        </p:spPr>
      </p:pic>
      <p:pic>
        <p:nvPicPr>
          <p:cNvPr id="80" name="Picture 22">
            <a:extLst>
              <a:ext uri="{FF2B5EF4-FFF2-40B4-BE49-F238E27FC236}">
                <a16:creationId xmlns:a16="http://schemas.microsoft.com/office/drawing/2014/main" id="{90570A06-E540-F10B-3962-CDCA706FEE89}"/>
              </a:ext>
            </a:extLst>
          </p:cNvPr>
          <p:cNvPicPr>
            <a:picLocks noChangeAspect="1"/>
          </p:cNvPicPr>
          <p:nvPr/>
        </p:nvPicPr>
        <p:blipFill>
          <a:blip r:embed="rId16"/>
          <a:srcRect l="26713"/>
          <a:stretch>
            <a:fillRect/>
          </a:stretch>
        </p:blipFill>
        <p:spPr>
          <a:xfrm>
            <a:off x="204514" y="2397748"/>
            <a:ext cx="1706459" cy="793405"/>
          </a:xfrm>
          <a:prstGeom prst="rect">
            <a:avLst/>
          </a:prstGeom>
        </p:spPr>
      </p:pic>
      <p:pic>
        <p:nvPicPr>
          <p:cNvPr id="81" name="Picture 10">
            <a:extLst>
              <a:ext uri="{FF2B5EF4-FFF2-40B4-BE49-F238E27FC236}">
                <a16:creationId xmlns:a16="http://schemas.microsoft.com/office/drawing/2014/main" id="{E61092BF-599D-2EBD-9336-DD3787C06B77}"/>
              </a:ext>
            </a:extLst>
          </p:cNvPr>
          <p:cNvPicPr>
            <a:picLocks noChangeAspect="1"/>
          </p:cNvPicPr>
          <p:nvPr/>
        </p:nvPicPr>
        <p:blipFill>
          <a:blip r:embed="rId17"/>
          <a:srcRect/>
          <a:stretch>
            <a:fillRect/>
          </a:stretch>
        </p:blipFill>
        <p:spPr>
          <a:xfrm>
            <a:off x="1883061" y="2668611"/>
            <a:ext cx="1193513" cy="217916"/>
          </a:xfrm>
          <a:prstGeom prst="rect">
            <a:avLst/>
          </a:prstGeom>
        </p:spPr>
      </p:pic>
      <p:pic>
        <p:nvPicPr>
          <p:cNvPr id="82" name="Picture 53">
            <a:extLst>
              <a:ext uri="{FF2B5EF4-FFF2-40B4-BE49-F238E27FC236}">
                <a16:creationId xmlns:a16="http://schemas.microsoft.com/office/drawing/2014/main" id="{93356667-0520-ACEB-0868-85D3F00EF902}"/>
              </a:ext>
            </a:extLst>
          </p:cNvPr>
          <p:cNvPicPr>
            <a:picLocks noChangeAspect="1"/>
          </p:cNvPicPr>
          <p:nvPr/>
        </p:nvPicPr>
        <p:blipFill>
          <a:blip r:embed="rId18"/>
          <a:srcRect/>
          <a:stretch>
            <a:fillRect/>
          </a:stretch>
        </p:blipFill>
        <p:spPr>
          <a:xfrm>
            <a:off x="501311" y="4897494"/>
            <a:ext cx="1275373" cy="178171"/>
          </a:xfrm>
          <a:prstGeom prst="rect">
            <a:avLst/>
          </a:prstGeom>
        </p:spPr>
      </p:pic>
      <p:pic>
        <p:nvPicPr>
          <p:cNvPr id="84" name="Picture 29">
            <a:extLst>
              <a:ext uri="{FF2B5EF4-FFF2-40B4-BE49-F238E27FC236}">
                <a16:creationId xmlns:a16="http://schemas.microsoft.com/office/drawing/2014/main" id="{B119B65A-AF29-1476-A6AB-164402ACE753}"/>
              </a:ext>
            </a:extLst>
          </p:cNvPr>
          <p:cNvPicPr>
            <a:picLocks noChangeAspect="1"/>
          </p:cNvPicPr>
          <p:nvPr/>
        </p:nvPicPr>
        <p:blipFill>
          <a:blip r:embed="rId19"/>
          <a:srcRect t="34399" r="1225" b="32210"/>
          <a:stretch>
            <a:fillRect/>
          </a:stretch>
        </p:blipFill>
        <p:spPr>
          <a:xfrm>
            <a:off x="5446063" y="2534010"/>
            <a:ext cx="1905932" cy="436153"/>
          </a:xfrm>
          <a:prstGeom prst="rect">
            <a:avLst/>
          </a:prstGeom>
        </p:spPr>
      </p:pic>
      <p:pic>
        <p:nvPicPr>
          <p:cNvPr id="85" name="Picture 32">
            <a:extLst>
              <a:ext uri="{FF2B5EF4-FFF2-40B4-BE49-F238E27FC236}">
                <a16:creationId xmlns:a16="http://schemas.microsoft.com/office/drawing/2014/main" id="{5E3F64A5-A80D-8F2C-50C8-907045C09E74}"/>
              </a:ext>
            </a:extLst>
          </p:cNvPr>
          <p:cNvPicPr>
            <a:picLocks noChangeAspect="1"/>
          </p:cNvPicPr>
          <p:nvPr/>
        </p:nvPicPr>
        <p:blipFill>
          <a:blip r:embed="rId20"/>
          <a:srcRect/>
          <a:stretch>
            <a:fillRect/>
          </a:stretch>
        </p:blipFill>
        <p:spPr>
          <a:xfrm>
            <a:off x="225176" y="2692155"/>
            <a:ext cx="1587890" cy="1521463"/>
          </a:xfrm>
          <a:prstGeom prst="rect">
            <a:avLst/>
          </a:prstGeom>
        </p:spPr>
      </p:pic>
      <p:pic>
        <p:nvPicPr>
          <p:cNvPr id="87" name="Picture 31">
            <a:extLst>
              <a:ext uri="{FF2B5EF4-FFF2-40B4-BE49-F238E27FC236}">
                <a16:creationId xmlns:a16="http://schemas.microsoft.com/office/drawing/2014/main" id="{214E5A80-B392-19DF-4877-B0FFC23C4ED3}"/>
              </a:ext>
            </a:extLst>
          </p:cNvPr>
          <p:cNvPicPr>
            <a:picLocks noChangeAspect="1"/>
          </p:cNvPicPr>
          <p:nvPr/>
        </p:nvPicPr>
        <p:blipFill>
          <a:blip r:embed="rId21"/>
          <a:srcRect/>
          <a:stretch>
            <a:fillRect/>
          </a:stretch>
        </p:blipFill>
        <p:spPr>
          <a:xfrm>
            <a:off x="3400663" y="3202638"/>
            <a:ext cx="1491442" cy="432340"/>
          </a:xfrm>
          <a:prstGeom prst="rect">
            <a:avLst/>
          </a:prstGeom>
        </p:spPr>
      </p:pic>
      <p:pic>
        <p:nvPicPr>
          <p:cNvPr id="88" name="Picture 20">
            <a:extLst>
              <a:ext uri="{FF2B5EF4-FFF2-40B4-BE49-F238E27FC236}">
                <a16:creationId xmlns:a16="http://schemas.microsoft.com/office/drawing/2014/main" id="{4413378E-0818-BFB7-7908-40CEB1C859BB}"/>
              </a:ext>
            </a:extLst>
          </p:cNvPr>
          <p:cNvPicPr>
            <a:picLocks noChangeAspect="1"/>
          </p:cNvPicPr>
          <p:nvPr/>
        </p:nvPicPr>
        <p:blipFill>
          <a:blip r:embed="rId22"/>
          <a:srcRect/>
          <a:stretch>
            <a:fillRect/>
          </a:stretch>
        </p:blipFill>
        <p:spPr>
          <a:xfrm>
            <a:off x="5044018" y="3230592"/>
            <a:ext cx="854462" cy="370278"/>
          </a:xfrm>
          <a:prstGeom prst="rect">
            <a:avLst/>
          </a:prstGeom>
        </p:spPr>
      </p:pic>
      <p:pic>
        <p:nvPicPr>
          <p:cNvPr id="89" name="Picture 21">
            <a:extLst>
              <a:ext uri="{FF2B5EF4-FFF2-40B4-BE49-F238E27FC236}">
                <a16:creationId xmlns:a16="http://schemas.microsoft.com/office/drawing/2014/main" id="{963500BC-5050-34FE-D898-3A4429F9DA30}"/>
              </a:ext>
            </a:extLst>
          </p:cNvPr>
          <p:cNvPicPr>
            <a:picLocks noChangeAspect="1"/>
          </p:cNvPicPr>
          <p:nvPr/>
        </p:nvPicPr>
        <p:blipFill>
          <a:blip r:embed="rId23"/>
          <a:srcRect/>
          <a:stretch>
            <a:fillRect/>
          </a:stretch>
        </p:blipFill>
        <p:spPr>
          <a:xfrm>
            <a:off x="6050400" y="3201866"/>
            <a:ext cx="989948" cy="395321"/>
          </a:xfrm>
          <a:prstGeom prst="rect">
            <a:avLst/>
          </a:prstGeom>
        </p:spPr>
      </p:pic>
      <p:pic>
        <p:nvPicPr>
          <p:cNvPr id="90" name="Picture 52">
            <a:extLst>
              <a:ext uri="{FF2B5EF4-FFF2-40B4-BE49-F238E27FC236}">
                <a16:creationId xmlns:a16="http://schemas.microsoft.com/office/drawing/2014/main" id="{8145F499-F2BB-168F-9A82-38F28110C33E}"/>
              </a:ext>
            </a:extLst>
          </p:cNvPr>
          <p:cNvPicPr>
            <a:picLocks noChangeAspect="1"/>
          </p:cNvPicPr>
          <p:nvPr/>
        </p:nvPicPr>
        <p:blipFill>
          <a:blip r:embed="rId24"/>
          <a:srcRect/>
          <a:stretch>
            <a:fillRect/>
          </a:stretch>
        </p:blipFill>
        <p:spPr>
          <a:xfrm>
            <a:off x="506390" y="4037507"/>
            <a:ext cx="425247" cy="416878"/>
          </a:xfrm>
          <a:prstGeom prst="rect">
            <a:avLst/>
          </a:prstGeom>
        </p:spPr>
      </p:pic>
      <p:pic>
        <p:nvPicPr>
          <p:cNvPr id="91" name="Picture 16">
            <a:extLst>
              <a:ext uri="{FF2B5EF4-FFF2-40B4-BE49-F238E27FC236}">
                <a16:creationId xmlns:a16="http://schemas.microsoft.com/office/drawing/2014/main" id="{6E3D7ACB-2024-3BC3-68BB-159CA8C0B632}"/>
              </a:ext>
            </a:extLst>
          </p:cNvPr>
          <p:cNvPicPr>
            <a:picLocks noChangeAspect="1"/>
          </p:cNvPicPr>
          <p:nvPr/>
        </p:nvPicPr>
        <p:blipFill>
          <a:blip r:embed="rId12"/>
          <a:srcRect l="83209" t="13019" b="70863"/>
          <a:stretch>
            <a:fillRect/>
          </a:stretch>
        </p:blipFill>
        <p:spPr>
          <a:xfrm>
            <a:off x="1316441" y="3792876"/>
            <a:ext cx="952823" cy="619415"/>
          </a:xfrm>
          <a:prstGeom prst="rect">
            <a:avLst/>
          </a:prstGeom>
        </p:spPr>
      </p:pic>
      <p:pic>
        <p:nvPicPr>
          <p:cNvPr id="92" name="Picture 9">
            <a:extLst>
              <a:ext uri="{FF2B5EF4-FFF2-40B4-BE49-F238E27FC236}">
                <a16:creationId xmlns:a16="http://schemas.microsoft.com/office/drawing/2014/main" id="{B2C110B3-B1C0-E888-6813-216FDD56954C}"/>
              </a:ext>
            </a:extLst>
          </p:cNvPr>
          <p:cNvPicPr>
            <a:picLocks noChangeAspect="1"/>
          </p:cNvPicPr>
          <p:nvPr/>
        </p:nvPicPr>
        <p:blipFill>
          <a:blip r:embed="rId25"/>
          <a:srcRect l="29216" t="16955" r="27828" b="16484"/>
          <a:stretch>
            <a:fillRect/>
          </a:stretch>
        </p:blipFill>
        <p:spPr>
          <a:xfrm>
            <a:off x="2654069" y="3990058"/>
            <a:ext cx="532429" cy="538209"/>
          </a:xfrm>
          <a:prstGeom prst="rect">
            <a:avLst/>
          </a:prstGeom>
        </p:spPr>
      </p:pic>
      <p:pic>
        <p:nvPicPr>
          <p:cNvPr id="93" name="Picture 23">
            <a:extLst>
              <a:ext uri="{FF2B5EF4-FFF2-40B4-BE49-F238E27FC236}">
                <a16:creationId xmlns:a16="http://schemas.microsoft.com/office/drawing/2014/main" id="{168A4C94-457B-B2D6-DA2A-FF48509045B1}"/>
              </a:ext>
            </a:extLst>
          </p:cNvPr>
          <p:cNvPicPr>
            <a:picLocks noChangeAspect="1"/>
          </p:cNvPicPr>
          <p:nvPr/>
        </p:nvPicPr>
        <p:blipFill>
          <a:blip r:embed="rId26"/>
          <a:srcRect/>
          <a:stretch>
            <a:fillRect/>
          </a:stretch>
        </p:blipFill>
        <p:spPr>
          <a:xfrm>
            <a:off x="3571302" y="3850566"/>
            <a:ext cx="684191" cy="804340"/>
          </a:xfrm>
          <a:prstGeom prst="rect">
            <a:avLst/>
          </a:prstGeom>
        </p:spPr>
      </p:pic>
      <p:pic>
        <p:nvPicPr>
          <p:cNvPr id="95" name="Picture 15">
            <a:extLst>
              <a:ext uri="{FF2B5EF4-FFF2-40B4-BE49-F238E27FC236}">
                <a16:creationId xmlns:a16="http://schemas.microsoft.com/office/drawing/2014/main" id="{74349C88-85EC-9AEB-3930-FF3E58650E5F}"/>
              </a:ext>
            </a:extLst>
          </p:cNvPr>
          <p:cNvPicPr>
            <a:picLocks noChangeAspect="1"/>
          </p:cNvPicPr>
          <p:nvPr/>
        </p:nvPicPr>
        <p:blipFill>
          <a:blip r:embed="rId12"/>
          <a:srcRect l="38515" t="12514" r="39099" b="65984"/>
          <a:stretch>
            <a:fillRect/>
          </a:stretch>
        </p:blipFill>
        <p:spPr>
          <a:xfrm>
            <a:off x="3048668" y="2318945"/>
            <a:ext cx="1197137" cy="763259"/>
          </a:xfrm>
          <a:prstGeom prst="rect">
            <a:avLst/>
          </a:prstGeom>
        </p:spPr>
      </p:pic>
      <p:pic>
        <p:nvPicPr>
          <p:cNvPr id="96" name="Picture 24">
            <a:extLst>
              <a:ext uri="{FF2B5EF4-FFF2-40B4-BE49-F238E27FC236}">
                <a16:creationId xmlns:a16="http://schemas.microsoft.com/office/drawing/2014/main" id="{27BDC0E3-507F-2A25-B49B-FB31B8B09EE7}"/>
              </a:ext>
            </a:extLst>
          </p:cNvPr>
          <p:cNvPicPr>
            <a:picLocks noChangeAspect="1"/>
          </p:cNvPicPr>
          <p:nvPr/>
        </p:nvPicPr>
        <p:blipFill>
          <a:blip r:embed="rId27"/>
          <a:srcRect/>
          <a:stretch>
            <a:fillRect/>
          </a:stretch>
        </p:blipFill>
        <p:spPr>
          <a:xfrm>
            <a:off x="1918494" y="3125953"/>
            <a:ext cx="1283754" cy="655459"/>
          </a:xfrm>
          <a:prstGeom prst="rect">
            <a:avLst/>
          </a:prstGeom>
        </p:spPr>
      </p:pic>
      <p:pic>
        <p:nvPicPr>
          <p:cNvPr id="69" name="Picture 26">
            <a:extLst>
              <a:ext uri="{FF2B5EF4-FFF2-40B4-BE49-F238E27FC236}">
                <a16:creationId xmlns:a16="http://schemas.microsoft.com/office/drawing/2014/main" id="{0CAFCD45-A3BE-6604-FC69-67C16C898D07}"/>
              </a:ext>
            </a:extLst>
          </p:cNvPr>
          <p:cNvPicPr>
            <a:picLocks noChangeAspect="1"/>
          </p:cNvPicPr>
          <p:nvPr/>
        </p:nvPicPr>
        <p:blipFill>
          <a:blip r:embed="rId28"/>
          <a:srcRect/>
          <a:stretch>
            <a:fillRect/>
          </a:stretch>
        </p:blipFill>
        <p:spPr>
          <a:xfrm>
            <a:off x="2236957" y="4799121"/>
            <a:ext cx="1500910" cy="385300"/>
          </a:xfrm>
          <a:prstGeom prst="rect">
            <a:avLst/>
          </a:prstGeom>
        </p:spPr>
      </p:pic>
      <p:pic>
        <p:nvPicPr>
          <p:cNvPr id="70" name="Picture 25">
            <a:extLst>
              <a:ext uri="{FF2B5EF4-FFF2-40B4-BE49-F238E27FC236}">
                <a16:creationId xmlns:a16="http://schemas.microsoft.com/office/drawing/2014/main" id="{3930D142-2D55-5E79-940A-73BBE420B0F5}"/>
              </a:ext>
            </a:extLst>
          </p:cNvPr>
          <p:cNvPicPr>
            <a:picLocks noChangeAspect="1"/>
          </p:cNvPicPr>
          <p:nvPr/>
        </p:nvPicPr>
        <p:blipFill>
          <a:blip r:embed="rId29"/>
          <a:srcRect/>
          <a:stretch>
            <a:fillRect/>
          </a:stretch>
        </p:blipFill>
        <p:spPr>
          <a:xfrm>
            <a:off x="4193054" y="4692900"/>
            <a:ext cx="1419223" cy="515405"/>
          </a:xfrm>
          <a:prstGeom prst="rect">
            <a:avLst/>
          </a:prstGeom>
        </p:spPr>
      </p:pic>
      <p:pic>
        <p:nvPicPr>
          <p:cNvPr id="71" name="Picture 19">
            <a:extLst>
              <a:ext uri="{FF2B5EF4-FFF2-40B4-BE49-F238E27FC236}">
                <a16:creationId xmlns:a16="http://schemas.microsoft.com/office/drawing/2014/main" id="{1D062371-7FAF-2900-7DAB-E3042874ABA8}"/>
              </a:ext>
            </a:extLst>
          </p:cNvPr>
          <p:cNvPicPr>
            <a:picLocks noChangeAspect="1"/>
          </p:cNvPicPr>
          <p:nvPr/>
        </p:nvPicPr>
        <p:blipFill>
          <a:blip r:embed="rId12"/>
          <a:srcRect l="82749" t="52317" b="32289"/>
          <a:stretch>
            <a:fillRect/>
          </a:stretch>
        </p:blipFill>
        <p:spPr>
          <a:xfrm>
            <a:off x="6067462" y="4641849"/>
            <a:ext cx="1184360" cy="701447"/>
          </a:xfrm>
          <a:prstGeom prst="rect">
            <a:avLst/>
          </a:prstGeom>
        </p:spPr>
      </p:pic>
      <p:pic>
        <p:nvPicPr>
          <p:cNvPr id="2" name="Picture 2">
            <a:extLst>
              <a:ext uri="{FF2B5EF4-FFF2-40B4-BE49-F238E27FC236}">
                <a16:creationId xmlns:a16="http://schemas.microsoft.com/office/drawing/2014/main" id="{4BBE4F65-FDE7-5F02-D227-94D975BABBB1}"/>
              </a:ext>
            </a:extLst>
          </p:cNvPr>
          <p:cNvPicPr>
            <a:picLocks noChangeAspect="1"/>
          </p:cNvPicPr>
          <p:nvPr/>
        </p:nvPicPr>
        <p:blipFill>
          <a:blip r:embed="rId30"/>
          <a:stretch>
            <a:fillRect/>
          </a:stretch>
        </p:blipFill>
        <p:spPr>
          <a:xfrm>
            <a:off x="407990" y="6267670"/>
            <a:ext cx="1486773" cy="402919"/>
          </a:xfrm>
          <a:prstGeom prst="rect">
            <a:avLst/>
          </a:prstGeom>
        </p:spPr>
      </p:pic>
      <p:pic>
        <p:nvPicPr>
          <p:cNvPr id="3" name="Picture 5">
            <a:extLst>
              <a:ext uri="{FF2B5EF4-FFF2-40B4-BE49-F238E27FC236}">
                <a16:creationId xmlns:a16="http://schemas.microsoft.com/office/drawing/2014/main" id="{BC902307-DC3C-2D79-6844-0EC3438E5678}"/>
              </a:ext>
            </a:extLst>
          </p:cNvPr>
          <p:cNvPicPr>
            <a:picLocks noChangeAspect="1"/>
          </p:cNvPicPr>
          <p:nvPr/>
        </p:nvPicPr>
        <p:blipFill>
          <a:blip r:embed="rId31"/>
          <a:stretch>
            <a:fillRect/>
          </a:stretch>
        </p:blipFill>
        <p:spPr>
          <a:xfrm>
            <a:off x="2210930" y="6336117"/>
            <a:ext cx="1346832" cy="353486"/>
          </a:xfrm>
          <a:prstGeom prst="rect">
            <a:avLst/>
          </a:prstGeom>
        </p:spPr>
      </p:pic>
      <p:pic>
        <p:nvPicPr>
          <p:cNvPr id="6" name="Picture 6">
            <a:extLst>
              <a:ext uri="{FF2B5EF4-FFF2-40B4-BE49-F238E27FC236}">
                <a16:creationId xmlns:a16="http://schemas.microsoft.com/office/drawing/2014/main" id="{95EB81BF-9CD7-2276-9B84-6EB4D59DC2E4}"/>
              </a:ext>
            </a:extLst>
          </p:cNvPr>
          <p:cNvPicPr>
            <a:picLocks noChangeAspect="1"/>
          </p:cNvPicPr>
          <p:nvPr/>
        </p:nvPicPr>
        <p:blipFill>
          <a:blip r:embed="rId32"/>
          <a:stretch>
            <a:fillRect/>
          </a:stretch>
        </p:blipFill>
        <p:spPr>
          <a:xfrm>
            <a:off x="6061683" y="6314736"/>
            <a:ext cx="909538" cy="449007"/>
          </a:xfrm>
          <a:prstGeom prst="rect">
            <a:avLst/>
          </a:prstGeom>
        </p:spPr>
      </p:pic>
      <p:pic>
        <p:nvPicPr>
          <p:cNvPr id="7" name="Picture 7">
            <a:extLst>
              <a:ext uri="{FF2B5EF4-FFF2-40B4-BE49-F238E27FC236}">
                <a16:creationId xmlns:a16="http://schemas.microsoft.com/office/drawing/2014/main" id="{5065F48D-7207-606C-228D-1EB396619033}"/>
              </a:ext>
            </a:extLst>
          </p:cNvPr>
          <p:cNvPicPr>
            <a:picLocks noChangeAspect="1"/>
          </p:cNvPicPr>
          <p:nvPr/>
        </p:nvPicPr>
        <p:blipFill>
          <a:blip r:embed="rId33"/>
          <a:stretch>
            <a:fillRect/>
          </a:stretch>
        </p:blipFill>
        <p:spPr>
          <a:xfrm>
            <a:off x="2112424" y="5558825"/>
            <a:ext cx="699635" cy="352410"/>
          </a:xfrm>
          <a:prstGeom prst="rect">
            <a:avLst/>
          </a:prstGeom>
        </p:spPr>
      </p:pic>
      <p:pic>
        <p:nvPicPr>
          <p:cNvPr id="8" name="Picture 10">
            <a:extLst>
              <a:ext uri="{FF2B5EF4-FFF2-40B4-BE49-F238E27FC236}">
                <a16:creationId xmlns:a16="http://schemas.microsoft.com/office/drawing/2014/main" id="{050AF9E3-7350-70A1-2D7C-5FE292A575C7}"/>
              </a:ext>
            </a:extLst>
          </p:cNvPr>
          <p:cNvPicPr>
            <a:picLocks noChangeAspect="1"/>
          </p:cNvPicPr>
          <p:nvPr/>
        </p:nvPicPr>
        <p:blipFill>
          <a:blip r:embed="rId34"/>
          <a:stretch>
            <a:fillRect/>
          </a:stretch>
        </p:blipFill>
        <p:spPr>
          <a:xfrm>
            <a:off x="3960820" y="5145569"/>
            <a:ext cx="1084454" cy="1179305"/>
          </a:xfrm>
          <a:prstGeom prst="rect">
            <a:avLst/>
          </a:prstGeom>
        </p:spPr>
      </p:pic>
      <p:pic>
        <p:nvPicPr>
          <p:cNvPr id="12" name="Picture 13">
            <a:extLst>
              <a:ext uri="{FF2B5EF4-FFF2-40B4-BE49-F238E27FC236}">
                <a16:creationId xmlns:a16="http://schemas.microsoft.com/office/drawing/2014/main" id="{2D5C83FF-C0F4-B0A0-FD3A-0C45A2B11CC9}"/>
              </a:ext>
            </a:extLst>
          </p:cNvPr>
          <p:cNvPicPr>
            <a:picLocks noChangeAspect="1"/>
          </p:cNvPicPr>
          <p:nvPr/>
        </p:nvPicPr>
        <p:blipFill>
          <a:blip r:embed="rId35"/>
          <a:stretch>
            <a:fillRect/>
          </a:stretch>
        </p:blipFill>
        <p:spPr>
          <a:xfrm>
            <a:off x="6411753" y="5403409"/>
            <a:ext cx="542206" cy="576564"/>
          </a:xfrm>
          <a:prstGeom prst="rect">
            <a:avLst/>
          </a:prstGeom>
        </p:spPr>
      </p:pic>
      <p:pic>
        <p:nvPicPr>
          <p:cNvPr id="14" name="Picture 15">
            <a:extLst>
              <a:ext uri="{FF2B5EF4-FFF2-40B4-BE49-F238E27FC236}">
                <a16:creationId xmlns:a16="http://schemas.microsoft.com/office/drawing/2014/main" id="{5C58B920-45EA-9068-B49F-4D15501238A4}"/>
              </a:ext>
            </a:extLst>
          </p:cNvPr>
          <p:cNvPicPr>
            <a:picLocks noChangeAspect="1"/>
          </p:cNvPicPr>
          <p:nvPr/>
        </p:nvPicPr>
        <p:blipFill>
          <a:blip r:embed="rId36"/>
          <a:stretch>
            <a:fillRect/>
          </a:stretch>
        </p:blipFill>
        <p:spPr>
          <a:xfrm>
            <a:off x="443045" y="7024576"/>
            <a:ext cx="822077" cy="358030"/>
          </a:xfrm>
          <a:prstGeom prst="rect">
            <a:avLst/>
          </a:prstGeom>
        </p:spPr>
      </p:pic>
      <p:pic>
        <p:nvPicPr>
          <p:cNvPr id="16" name="Picture 17">
            <a:extLst>
              <a:ext uri="{FF2B5EF4-FFF2-40B4-BE49-F238E27FC236}">
                <a16:creationId xmlns:a16="http://schemas.microsoft.com/office/drawing/2014/main" id="{B30557DB-8828-A232-C695-B4280D4F1849}"/>
              </a:ext>
            </a:extLst>
          </p:cNvPr>
          <p:cNvPicPr>
            <a:picLocks noChangeAspect="1"/>
          </p:cNvPicPr>
          <p:nvPr/>
        </p:nvPicPr>
        <p:blipFill>
          <a:blip r:embed="rId37"/>
          <a:stretch>
            <a:fillRect/>
          </a:stretch>
        </p:blipFill>
        <p:spPr>
          <a:xfrm>
            <a:off x="1388214" y="6787289"/>
            <a:ext cx="1224390" cy="867792"/>
          </a:xfrm>
          <a:prstGeom prst="rect">
            <a:avLst/>
          </a:prstGeom>
        </p:spPr>
      </p:pic>
      <p:pic>
        <p:nvPicPr>
          <p:cNvPr id="18" name="Picture 18">
            <a:extLst>
              <a:ext uri="{FF2B5EF4-FFF2-40B4-BE49-F238E27FC236}">
                <a16:creationId xmlns:a16="http://schemas.microsoft.com/office/drawing/2014/main" id="{BEED90F3-755C-BEA9-93BE-925625F6AD8D}"/>
              </a:ext>
            </a:extLst>
          </p:cNvPr>
          <p:cNvPicPr>
            <a:picLocks noChangeAspect="1"/>
          </p:cNvPicPr>
          <p:nvPr/>
        </p:nvPicPr>
        <p:blipFill>
          <a:blip r:embed="rId38"/>
          <a:stretch>
            <a:fillRect/>
          </a:stretch>
        </p:blipFill>
        <p:spPr>
          <a:xfrm>
            <a:off x="2736014" y="6928781"/>
            <a:ext cx="1259377" cy="567166"/>
          </a:xfrm>
          <a:prstGeom prst="rect">
            <a:avLst/>
          </a:prstGeom>
        </p:spPr>
      </p:pic>
      <p:pic>
        <p:nvPicPr>
          <p:cNvPr id="29" name="Picture 29">
            <a:extLst>
              <a:ext uri="{FF2B5EF4-FFF2-40B4-BE49-F238E27FC236}">
                <a16:creationId xmlns:a16="http://schemas.microsoft.com/office/drawing/2014/main" id="{32C1AE14-D587-840F-559B-AF6A187FF606}"/>
              </a:ext>
            </a:extLst>
          </p:cNvPr>
          <p:cNvPicPr>
            <a:picLocks noChangeAspect="1"/>
          </p:cNvPicPr>
          <p:nvPr/>
        </p:nvPicPr>
        <p:blipFill>
          <a:blip r:embed="rId39"/>
          <a:stretch>
            <a:fillRect/>
          </a:stretch>
        </p:blipFill>
        <p:spPr>
          <a:xfrm>
            <a:off x="5904126" y="6842751"/>
            <a:ext cx="1206902" cy="721821"/>
          </a:xfrm>
          <a:prstGeom prst="rect">
            <a:avLst/>
          </a:prstGeom>
        </p:spPr>
      </p:pic>
      <p:pic>
        <p:nvPicPr>
          <p:cNvPr id="30" name="Picture 30">
            <a:extLst>
              <a:ext uri="{FF2B5EF4-FFF2-40B4-BE49-F238E27FC236}">
                <a16:creationId xmlns:a16="http://schemas.microsoft.com/office/drawing/2014/main" id="{1AF89644-D58A-C4B5-EB9D-E36A22F37A4B}"/>
              </a:ext>
            </a:extLst>
          </p:cNvPr>
          <p:cNvPicPr>
            <a:picLocks noChangeAspect="1"/>
          </p:cNvPicPr>
          <p:nvPr/>
        </p:nvPicPr>
        <p:blipFill>
          <a:blip r:embed="rId40"/>
          <a:stretch>
            <a:fillRect/>
          </a:stretch>
        </p:blipFill>
        <p:spPr>
          <a:xfrm>
            <a:off x="408011" y="7855076"/>
            <a:ext cx="1434293" cy="410314"/>
          </a:xfrm>
          <a:prstGeom prst="rect">
            <a:avLst/>
          </a:prstGeom>
        </p:spPr>
      </p:pic>
      <p:pic>
        <p:nvPicPr>
          <p:cNvPr id="31" name="Picture 31">
            <a:extLst>
              <a:ext uri="{FF2B5EF4-FFF2-40B4-BE49-F238E27FC236}">
                <a16:creationId xmlns:a16="http://schemas.microsoft.com/office/drawing/2014/main" id="{DF764494-190E-0163-100A-47C4AD87471C}"/>
              </a:ext>
            </a:extLst>
          </p:cNvPr>
          <p:cNvPicPr>
            <a:picLocks noChangeAspect="1"/>
          </p:cNvPicPr>
          <p:nvPr/>
        </p:nvPicPr>
        <p:blipFill>
          <a:blip r:embed="rId41"/>
          <a:stretch>
            <a:fillRect/>
          </a:stretch>
        </p:blipFill>
        <p:spPr>
          <a:xfrm>
            <a:off x="2000840" y="7790211"/>
            <a:ext cx="1259377" cy="470273"/>
          </a:xfrm>
          <a:prstGeom prst="rect">
            <a:avLst/>
          </a:prstGeom>
        </p:spPr>
      </p:pic>
      <p:pic>
        <p:nvPicPr>
          <p:cNvPr id="32" name="Picture 32">
            <a:extLst>
              <a:ext uri="{FF2B5EF4-FFF2-40B4-BE49-F238E27FC236}">
                <a16:creationId xmlns:a16="http://schemas.microsoft.com/office/drawing/2014/main" id="{5E987CAD-1687-1F6A-C855-0DDC1A8B2F88}"/>
              </a:ext>
            </a:extLst>
          </p:cNvPr>
          <p:cNvPicPr>
            <a:picLocks noChangeAspect="1"/>
          </p:cNvPicPr>
          <p:nvPr/>
        </p:nvPicPr>
        <p:blipFill>
          <a:blip r:embed="rId42"/>
          <a:stretch>
            <a:fillRect/>
          </a:stretch>
        </p:blipFill>
        <p:spPr>
          <a:xfrm>
            <a:off x="3541130" y="7449098"/>
            <a:ext cx="1136935" cy="1188114"/>
          </a:xfrm>
          <a:prstGeom prst="rect">
            <a:avLst/>
          </a:prstGeom>
        </p:spPr>
      </p:pic>
      <p:pic>
        <p:nvPicPr>
          <p:cNvPr id="33" name="Picture 33">
            <a:extLst>
              <a:ext uri="{FF2B5EF4-FFF2-40B4-BE49-F238E27FC236}">
                <a16:creationId xmlns:a16="http://schemas.microsoft.com/office/drawing/2014/main" id="{197E36A2-4061-5BE8-FC4A-05BA8AA5A6A7}"/>
              </a:ext>
            </a:extLst>
          </p:cNvPr>
          <p:cNvPicPr>
            <a:picLocks noChangeAspect="1"/>
          </p:cNvPicPr>
          <p:nvPr/>
        </p:nvPicPr>
        <p:blipFill>
          <a:blip r:embed="rId43"/>
          <a:stretch>
            <a:fillRect/>
          </a:stretch>
        </p:blipFill>
        <p:spPr>
          <a:xfrm>
            <a:off x="4906435" y="7501593"/>
            <a:ext cx="874551" cy="908546"/>
          </a:xfrm>
          <a:prstGeom prst="rect">
            <a:avLst/>
          </a:prstGeom>
        </p:spPr>
      </p:pic>
      <p:pic>
        <p:nvPicPr>
          <p:cNvPr id="34" name="Picture 34">
            <a:extLst>
              <a:ext uri="{FF2B5EF4-FFF2-40B4-BE49-F238E27FC236}">
                <a16:creationId xmlns:a16="http://schemas.microsoft.com/office/drawing/2014/main" id="{55486E1F-CD70-C784-CFD5-9EB844391801}"/>
              </a:ext>
            </a:extLst>
          </p:cNvPr>
          <p:cNvPicPr>
            <a:picLocks noChangeAspect="1"/>
          </p:cNvPicPr>
          <p:nvPr/>
        </p:nvPicPr>
        <p:blipFill>
          <a:blip r:embed="rId44"/>
          <a:stretch>
            <a:fillRect/>
          </a:stretch>
        </p:blipFill>
        <p:spPr>
          <a:xfrm>
            <a:off x="5939143" y="7636135"/>
            <a:ext cx="1259377" cy="691177"/>
          </a:xfrm>
          <a:prstGeom prst="rect">
            <a:avLst/>
          </a:prstGeom>
        </p:spPr>
      </p:pic>
      <p:pic>
        <p:nvPicPr>
          <p:cNvPr id="35" name="Picture 35">
            <a:extLst>
              <a:ext uri="{FF2B5EF4-FFF2-40B4-BE49-F238E27FC236}">
                <a16:creationId xmlns:a16="http://schemas.microsoft.com/office/drawing/2014/main" id="{9DF00241-8B9D-6063-2520-20567332B9AC}"/>
              </a:ext>
            </a:extLst>
          </p:cNvPr>
          <p:cNvPicPr>
            <a:picLocks noChangeAspect="1"/>
          </p:cNvPicPr>
          <p:nvPr/>
        </p:nvPicPr>
        <p:blipFill>
          <a:blip r:embed="rId45"/>
          <a:stretch>
            <a:fillRect/>
          </a:stretch>
        </p:blipFill>
        <p:spPr>
          <a:xfrm>
            <a:off x="232952" y="8473410"/>
            <a:ext cx="1801625" cy="887275"/>
          </a:xfrm>
          <a:prstGeom prst="rect">
            <a:avLst/>
          </a:prstGeom>
        </p:spPr>
      </p:pic>
      <p:pic>
        <p:nvPicPr>
          <p:cNvPr id="36" name="Picture 36">
            <a:extLst>
              <a:ext uri="{FF2B5EF4-FFF2-40B4-BE49-F238E27FC236}">
                <a16:creationId xmlns:a16="http://schemas.microsoft.com/office/drawing/2014/main" id="{FFFB8DC8-AD35-184C-DCC0-22E91A7768F4}"/>
              </a:ext>
            </a:extLst>
          </p:cNvPr>
          <p:cNvPicPr>
            <a:picLocks noChangeAspect="1"/>
          </p:cNvPicPr>
          <p:nvPr/>
        </p:nvPicPr>
        <p:blipFill>
          <a:blip r:embed="rId46"/>
          <a:stretch>
            <a:fillRect/>
          </a:stretch>
        </p:blipFill>
        <p:spPr>
          <a:xfrm>
            <a:off x="2123389" y="8614242"/>
            <a:ext cx="839571" cy="658679"/>
          </a:xfrm>
          <a:prstGeom prst="rect">
            <a:avLst/>
          </a:prstGeom>
        </p:spPr>
      </p:pic>
      <p:pic>
        <p:nvPicPr>
          <p:cNvPr id="37" name="Picture 37">
            <a:extLst>
              <a:ext uri="{FF2B5EF4-FFF2-40B4-BE49-F238E27FC236}">
                <a16:creationId xmlns:a16="http://schemas.microsoft.com/office/drawing/2014/main" id="{C136C06A-6B97-85EE-ECD2-D02EDEDFE4E9}"/>
              </a:ext>
            </a:extLst>
          </p:cNvPr>
          <p:cNvPicPr>
            <a:picLocks noChangeAspect="1"/>
          </p:cNvPicPr>
          <p:nvPr/>
        </p:nvPicPr>
        <p:blipFill>
          <a:blip r:embed="rId47"/>
          <a:stretch>
            <a:fillRect/>
          </a:stretch>
        </p:blipFill>
        <p:spPr>
          <a:xfrm>
            <a:off x="3261102" y="8725796"/>
            <a:ext cx="1311851" cy="539878"/>
          </a:xfrm>
          <a:prstGeom prst="rect">
            <a:avLst/>
          </a:prstGeom>
        </p:spPr>
      </p:pic>
      <p:pic>
        <p:nvPicPr>
          <p:cNvPr id="38" name="Picture 39">
            <a:extLst>
              <a:ext uri="{FF2B5EF4-FFF2-40B4-BE49-F238E27FC236}">
                <a16:creationId xmlns:a16="http://schemas.microsoft.com/office/drawing/2014/main" id="{ADABA34D-686F-BF34-7B24-0256BE1FD8D9}"/>
              </a:ext>
            </a:extLst>
          </p:cNvPr>
          <p:cNvPicPr>
            <a:picLocks noChangeAspect="1"/>
          </p:cNvPicPr>
          <p:nvPr/>
        </p:nvPicPr>
        <p:blipFill>
          <a:blip r:embed="rId48"/>
          <a:stretch>
            <a:fillRect/>
          </a:stretch>
        </p:blipFill>
        <p:spPr>
          <a:xfrm>
            <a:off x="6044169" y="8776197"/>
            <a:ext cx="1066967" cy="334139"/>
          </a:xfrm>
          <a:prstGeom prst="rect">
            <a:avLst/>
          </a:prstGeom>
        </p:spPr>
      </p:pic>
      <p:pic>
        <p:nvPicPr>
          <p:cNvPr id="40" name="Picture 40">
            <a:extLst>
              <a:ext uri="{FF2B5EF4-FFF2-40B4-BE49-F238E27FC236}">
                <a16:creationId xmlns:a16="http://schemas.microsoft.com/office/drawing/2014/main" id="{9B269F94-C4FD-7F35-DC4C-1C73EE2D9D29}"/>
              </a:ext>
            </a:extLst>
          </p:cNvPr>
          <p:cNvPicPr>
            <a:picLocks noChangeAspect="1"/>
          </p:cNvPicPr>
          <p:nvPr/>
        </p:nvPicPr>
        <p:blipFill>
          <a:blip r:embed="rId49"/>
          <a:stretch>
            <a:fillRect/>
          </a:stretch>
        </p:blipFill>
        <p:spPr>
          <a:xfrm>
            <a:off x="1405702" y="9592165"/>
            <a:ext cx="1434299" cy="643003"/>
          </a:xfrm>
          <a:prstGeom prst="rect">
            <a:avLst/>
          </a:prstGeom>
        </p:spPr>
      </p:pic>
      <p:pic>
        <p:nvPicPr>
          <p:cNvPr id="41" name="Picture 42">
            <a:extLst>
              <a:ext uri="{FF2B5EF4-FFF2-40B4-BE49-F238E27FC236}">
                <a16:creationId xmlns:a16="http://schemas.microsoft.com/office/drawing/2014/main" id="{8D2F9FFE-FFD4-0D8A-A0F1-F1D100D54B4A}"/>
              </a:ext>
            </a:extLst>
          </p:cNvPr>
          <p:cNvPicPr>
            <a:picLocks noChangeAspect="1"/>
          </p:cNvPicPr>
          <p:nvPr/>
        </p:nvPicPr>
        <p:blipFill>
          <a:blip r:embed="rId50"/>
          <a:stretch>
            <a:fillRect/>
          </a:stretch>
        </p:blipFill>
        <p:spPr>
          <a:xfrm>
            <a:off x="4311344" y="9610686"/>
            <a:ext cx="1521754" cy="605913"/>
          </a:xfrm>
          <a:prstGeom prst="rect">
            <a:avLst/>
          </a:prstGeom>
        </p:spPr>
      </p:pic>
      <p:pic>
        <p:nvPicPr>
          <p:cNvPr id="43" name="Picture 43">
            <a:extLst>
              <a:ext uri="{FF2B5EF4-FFF2-40B4-BE49-F238E27FC236}">
                <a16:creationId xmlns:a16="http://schemas.microsoft.com/office/drawing/2014/main" id="{0D2DE02B-F551-9E81-B049-B44DC70E112B}"/>
              </a:ext>
            </a:extLst>
          </p:cNvPr>
          <p:cNvPicPr>
            <a:picLocks noChangeAspect="1"/>
          </p:cNvPicPr>
          <p:nvPr/>
        </p:nvPicPr>
        <p:blipFill>
          <a:blip r:embed="rId51"/>
          <a:stretch>
            <a:fillRect/>
          </a:stretch>
        </p:blipFill>
        <p:spPr>
          <a:xfrm>
            <a:off x="5895775" y="9606605"/>
            <a:ext cx="1188203" cy="649026"/>
          </a:xfrm>
          <a:prstGeom prst="rect">
            <a:avLst/>
          </a:prstGeom>
        </p:spPr>
      </p:pic>
      <p:pic>
        <p:nvPicPr>
          <p:cNvPr id="1026" name="Picture 2">
            <a:extLst>
              <a:ext uri="{FF2B5EF4-FFF2-40B4-BE49-F238E27FC236}">
                <a16:creationId xmlns:a16="http://schemas.microsoft.com/office/drawing/2014/main" id="{A760922D-DACC-898D-F3F8-94FFC8ACB9FA}"/>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449621" y="1142399"/>
            <a:ext cx="1641446" cy="3949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7F5B52F-1DB9-8589-3193-4310E8A74E79}"/>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217890" y="2119307"/>
            <a:ext cx="1256080" cy="1256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llis Towers Watson Logo PNG Vector (AI) Free Download">
            <a:extLst>
              <a:ext uri="{FF2B5EF4-FFF2-40B4-BE49-F238E27FC236}">
                <a16:creationId xmlns:a16="http://schemas.microsoft.com/office/drawing/2014/main" id="{B7B10438-C1E8-092B-D60F-A6A86A316B89}"/>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435842" y="3886533"/>
            <a:ext cx="494039" cy="5656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BE98293-CC63-6BBF-7FF9-3E6E6CBA5E1B}"/>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640300" y="3797539"/>
            <a:ext cx="1410741" cy="7581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AA2AE5A4-29C3-47DE-0CA1-709DFAC8EC9F}"/>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319900" y="5564046"/>
            <a:ext cx="817236" cy="30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94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2037</TotalTime>
  <Words>1292</Words>
  <Application>Microsoft Office PowerPoint</Application>
  <PresentationFormat>Custom</PresentationFormat>
  <Paragraphs>91</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Avenir Next</vt:lpstr>
      <vt:lpstr>Avenir Next Demi Bold</vt:lpstr>
      <vt:lpstr>Avenir Next LT Pro</vt:lpstr>
      <vt:lpstr>Avenir Next LT Pro Light</vt:lpstr>
      <vt:lpstr>Avenir Next Medium</vt:lpstr>
      <vt:lpstr>AvenirNext LT Pro Regular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Gouri Goyal</dc:creator>
  <cp:lastModifiedBy>Gouri Goyal</cp:lastModifiedBy>
  <cp:revision>38</cp:revision>
  <dcterms:created xsi:type="dcterms:W3CDTF">2023-04-28T07:20:39Z</dcterms:created>
  <dcterms:modified xsi:type="dcterms:W3CDTF">2023-05-10T09:56:01Z</dcterms:modified>
</cp:coreProperties>
</file>